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2" r:id="rId4"/>
    <p:sldId id="295" r:id="rId5"/>
    <p:sldId id="294" r:id="rId6"/>
    <p:sldId id="291" r:id="rId7"/>
    <p:sldId id="296" r:id="rId8"/>
    <p:sldId id="297" r:id="rId9"/>
    <p:sldId id="298" r:id="rId10"/>
    <p:sldId id="300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8363B-A008-4ED2-A70B-DA1C829DBCAA}" v="31" dt="2023-05-29T11:31:37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-5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Kumar [E2E Bus. Analyst]" userId="1519e6a9-c171-4748-a63d-af57a5778f1f" providerId="ADAL" clId="{25A8363B-A008-4ED2-A70B-DA1C829DBCAA}"/>
    <pc:docChg chg="undo custSel addSld delSld modSld sldOrd">
      <pc:chgData name="Sunil Kumar [E2E Bus. Analyst]" userId="1519e6a9-c171-4748-a63d-af57a5778f1f" providerId="ADAL" clId="{25A8363B-A008-4ED2-A70B-DA1C829DBCAA}" dt="2023-05-29T11:33:30.483" v="3681"/>
      <pc:docMkLst>
        <pc:docMk/>
      </pc:docMkLst>
      <pc:sldChg chg="addSp delSp modSp mod setBg">
        <pc:chgData name="Sunil Kumar [E2E Bus. Analyst]" userId="1519e6a9-c171-4748-a63d-af57a5778f1f" providerId="ADAL" clId="{25A8363B-A008-4ED2-A70B-DA1C829DBCAA}" dt="2023-05-03T16:25:13.703" v="1415" actId="1076"/>
        <pc:sldMkLst>
          <pc:docMk/>
          <pc:sldMk cId="1016873306" sldId="256"/>
        </pc:sldMkLst>
        <pc:spChg chg="mod">
          <ac:chgData name="Sunil Kumar [E2E Bus. Analyst]" userId="1519e6a9-c171-4748-a63d-af57a5778f1f" providerId="ADAL" clId="{25A8363B-A008-4ED2-A70B-DA1C829DBCAA}" dt="2023-05-03T16:25:05.389" v="1413" actId="26606"/>
          <ac:spMkLst>
            <pc:docMk/>
            <pc:sldMk cId="1016873306" sldId="256"/>
            <ac:spMk id="2" creationId="{8B4D49FB-1661-A246-F07A-FEE4153E7783}"/>
          </ac:spMkLst>
        </pc:spChg>
        <pc:spChg chg="add del mod ord">
          <ac:chgData name="Sunil Kumar [E2E Bus. Analyst]" userId="1519e6a9-c171-4748-a63d-af57a5778f1f" providerId="ADAL" clId="{25A8363B-A008-4ED2-A70B-DA1C829DBCAA}" dt="2023-05-03T16:24:50.562" v="1409" actId="478"/>
          <ac:spMkLst>
            <pc:docMk/>
            <pc:sldMk cId="1016873306" sldId="256"/>
            <ac:spMk id="3" creationId="{13B813E5-ED1A-90B9-0A40-03E2B6B5E7BB}"/>
          </ac:spMkLst>
        </pc:spChg>
        <pc:spChg chg="add mod">
          <ac:chgData name="Sunil Kumar [E2E Bus. Analyst]" userId="1519e6a9-c171-4748-a63d-af57a5778f1f" providerId="ADAL" clId="{25A8363B-A008-4ED2-A70B-DA1C829DBCAA}" dt="2023-05-03T16:25:13.703" v="1415" actId="1076"/>
          <ac:spMkLst>
            <pc:docMk/>
            <pc:sldMk cId="1016873306" sldId="256"/>
            <ac:spMk id="8" creationId="{FA907E1A-956B-9101-112A-4F594A46F8AB}"/>
          </ac:spMkLst>
        </pc:spChg>
        <pc:spChg chg="add del">
          <ac:chgData name="Sunil Kumar [E2E Bus. Analyst]" userId="1519e6a9-c171-4748-a63d-af57a5778f1f" providerId="ADAL" clId="{25A8363B-A008-4ED2-A70B-DA1C829DBCAA}" dt="2023-05-03T16:24:27.493" v="1402" actId="26606"/>
          <ac:spMkLst>
            <pc:docMk/>
            <pc:sldMk cId="1016873306" sldId="256"/>
            <ac:spMk id="13" creationId="{A8384FB5-9ADC-4DDC-881B-597D56F5B15D}"/>
          </ac:spMkLst>
        </pc:spChg>
        <pc:spChg chg="add del">
          <ac:chgData name="Sunil Kumar [E2E Bus. Analyst]" userId="1519e6a9-c171-4748-a63d-af57a5778f1f" providerId="ADAL" clId="{25A8363B-A008-4ED2-A70B-DA1C829DBCAA}" dt="2023-05-03T16:24:27.493" v="1402" actId="26606"/>
          <ac:spMkLst>
            <pc:docMk/>
            <pc:sldMk cId="1016873306" sldId="256"/>
            <ac:spMk id="15" creationId="{91E5A9A7-95C6-4F4F-B00E-C82E07FE62EF}"/>
          </ac:spMkLst>
        </pc:spChg>
        <pc:spChg chg="add del">
          <ac:chgData name="Sunil Kumar [E2E Bus. Analyst]" userId="1519e6a9-c171-4748-a63d-af57a5778f1f" providerId="ADAL" clId="{25A8363B-A008-4ED2-A70B-DA1C829DBCAA}" dt="2023-05-03T16:24:27.493" v="1402" actId="26606"/>
          <ac:spMkLst>
            <pc:docMk/>
            <pc:sldMk cId="1016873306" sldId="256"/>
            <ac:spMk id="17" creationId="{D07DD2DE-F619-49DD-B5E7-03A290FF4ED1}"/>
          </ac:spMkLst>
        </pc:spChg>
        <pc:spChg chg="add del">
          <ac:chgData name="Sunil Kumar [E2E Bus. Analyst]" userId="1519e6a9-c171-4748-a63d-af57a5778f1f" providerId="ADAL" clId="{25A8363B-A008-4ED2-A70B-DA1C829DBCAA}" dt="2023-05-03T16:24:27.493" v="1402" actId="26606"/>
          <ac:spMkLst>
            <pc:docMk/>
            <pc:sldMk cId="1016873306" sldId="256"/>
            <ac:spMk id="19" creationId="{85149191-5F60-4A28-AAFF-039F96B0F3EC}"/>
          </ac:spMkLst>
        </pc:spChg>
        <pc:spChg chg="add del">
          <ac:chgData name="Sunil Kumar [E2E Bus. Analyst]" userId="1519e6a9-c171-4748-a63d-af57a5778f1f" providerId="ADAL" clId="{25A8363B-A008-4ED2-A70B-DA1C829DBCAA}" dt="2023-05-03T16:24:36.267" v="1406" actId="26606"/>
          <ac:spMkLst>
            <pc:docMk/>
            <pc:sldMk cId="1016873306" sldId="256"/>
            <ac:spMk id="20" creationId="{B81933D1-5615-42C7-9C0B-4EB7105CCE2D}"/>
          </ac:spMkLst>
        </pc:spChg>
        <pc:spChg chg="add del">
          <ac:chgData name="Sunil Kumar [E2E Bus. Analyst]" userId="1519e6a9-c171-4748-a63d-af57a5778f1f" providerId="ADAL" clId="{25A8363B-A008-4ED2-A70B-DA1C829DBCAA}" dt="2023-05-03T16:24:27.493" v="1402" actId="26606"/>
          <ac:spMkLst>
            <pc:docMk/>
            <pc:sldMk cId="1016873306" sldId="256"/>
            <ac:spMk id="21" creationId="{F8260ED5-17F7-4158-B241-D51DD4CF1B7E}"/>
          </ac:spMkLst>
        </pc:spChg>
        <pc:spChg chg="add del">
          <ac:chgData name="Sunil Kumar [E2E Bus. Analyst]" userId="1519e6a9-c171-4748-a63d-af57a5778f1f" providerId="ADAL" clId="{25A8363B-A008-4ED2-A70B-DA1C829DBCAA}" dt="2023-05-03T16:24:36.267" v="1406" actId="26606"/>
          <ac:spMkLst>
            <pc:docMk/>
            <pc:sldMk cId="1016873306" sldId="256"/>
            <ac:spMk id="22" creationId="{19C9EAEA-39D0-4B0E-A0EB-51E7B26740B1}"/>
          </ac:spMkLst>
        </pc:spChg>
        <pc:spChg chg="add del">
          <ac:chgData name="Sunil Kumar [E2E Bus. Analyst]" userId="1519e6a9-c171-4748-a63d-af57a5778f1f" providerId="ADAL" clId="{25A8363B-A008-4ED2-A70B-DA1C829DBCAA}" dt="2023-05-03T16:24:32.802" v="1404" actId="26606"/>
          <ac:spMkLst>
            <pc:docMk/>
            <pc:sldMk cId="1016873306" sldId="256"/>
            <ac:spMk id="23" creationId="{9B7AD9F6-8CE7-4299-8FC6-328F4DCD3FF9}"/>
          </ac:spMkLst>
        </pc:spChg>
        <pc:spChg chg="add del">
          <ac:chgData name="Sunil Kumar [E2E Bus. Analyst]" userId="1519e6a9-c171-4748-a63d-af57a5778f1f" providerId="ADAL" clId="{25A8363B-A008-4ED2-A70B-DA1C829DBCAA}" dt="2023-05-03T16:24:32.802" v="1404" actId="26606"/>
          <ac:spMkLst>
            <pc:docMk/>
            <pc:sldMk cId="1016873306" sldId="256"/>
            <ac:spMk id="24" creationId="{F49775AF-8896-43EE-92C6-83497D6DC56F}"/>
          </ac:spMkLst>
        </pc:spChg>
        <pc:spChg chg="add del">
          <ac:chgData name="Sunil Kumar [E2E Bus. Analyst]" userId="1519e6a9-c171-4748-a63d-af57a5778f1f" providerId="ADAL" clId="{25A8363B-A008-4ED2-A70B-DA1C829DBCAA}" dt="2023-05-03T16:24:36.267" v="1406" actId="26606"/>
          <ac:spMkLst>
            <pc:docMk/>
            <pc:sldMk cId="1016873306" sldId="256"/>
            <ac:spMk id="26" creationId="{47942995-B07F-4636-9A06-C6A104B260A8}"/>
          </ac:spMkLst>
        </pc:spChg>
        <pc:spChg chg="add del">
          <ac:chgData name="Sunil Kumar [E2E Bus. Analyst]" userId="1519e6a9-c171-4748-a63d-af57a5778f1f" providerId="ADAL" clId="{25A8363B-A008-4ED2-A70B-DA1C829DBCAA}" dt="2023-05-03T16:25:05.389" v="1413" actId="26606"/>
          <ac:spMkLst>
            <pc:docMk/>
            <pc:sldMk cId="1016873306" sldId="256"/>
            <ac:spMk id="30" creationId="{9B7AD9F6-8CE7-4299-8FC6-328F4DCD3FF9}"/>
          </ac:spMkLst>
        </pc:spChg>
        <pc:spChg chg="add del">
          <ac:chgData name="Sunil Kumar [E2E Bus. Analyst]" userId="1519e6a9-c171-4748-a63d-af57a5778f1f" providerId="ADAL" clId="{25A8363B-A008-4ED2-A70B-DA1C829DBCAA}" dt="2023-05-03T16:25:05.389" v="1413" actId="26606"/>
          <ac:spMkLst>
            <pc:docMk/>
            <pc:sldMk cId="1016873306" sldId="256"/>
            <ac:spMk id="31" creationId="{F49775AF-8896-43EE-92C6-83497D6DC56F}"/>
          </ac:spMkLst>
        </pc:spChg>
        <pc:spChg chg="add del">
          <ac:chgData name="Sunil Kumar [E2E Bus. Analyst]" userId="1519e6a9-c171-4748-a63d-af57a5778f1f" providerId="ADAL" clId="{25A8363B-A008-4ED2-A70B-DA1C829DBCAA}" dt="2023-05-03T16:25:05.358" v="1412" actId="26606"/>
          <ac:spMkLst>
            <pc:docMk/>
            <pc:sldMk cId="1016873306" sldId="256"/>
            <ac:spMk id="36" creationId="{73A25D70-4A55-4F72-B9C5-A69CDBF4DB42}"/>
          </ac:spMkLst>
        </pc:spChg>
        <pc:spChg chg="add del">
          <ac:chgData name="Sunil Kumar [E2E Bus. Analyst]" userId="1519e6a9-c171-4748-a63d-af57a5778f1f" providerId="ADAL" clId="{25A8363B-A008-4ED2-A70B-DA1C829DBCAA}" dt="2023-05-03T16:25:05.358" v="1412" actId="26606"/>
          <ac:spMkLst>
            <pc:docMk/>
            <pc:sldMk cId="1016873306" sldId="256"/>
            <ac:spMk id="38" creationId="{54957100-6D8B-4161-9F2F-C0A949EC84C4}"/>
          </ac:spMkLst>
        </pc:spChg>
        <pc:spChg chg="add del">
          <ac:chgData name="Sunil Kumar [E2E Bus. Analyst]" userId="1519e6a9-c171-4748-a63d-af57a5778f1f" providerId="ADAL" clId="{25A8363B-A008-4ED2-A70B-DA1C829DBCAA}" dt="2023-05-03T16:25:05.358" v="1412" actId="26606"/>
          <ac:spMkLst>
            <pc:docMk/>
            <pc:sldMk cId="1016873306" sldId="256"/>
            <ac:spMk id="40" creationId="{0BD8B065-EE51-4AE2-A94C-86249998FD7B}"/>
          </ac:spMkLst>
        </pc:spChg>
        <pc:spChg chg="add">
          <ac:chgData name="Sunil Kumar [E2E Bus. Analyst]" userId="1519e6a9-c171-4748-a63d-af57a5778f1f" providerId="ADAL" clId="{25A8363B-A008-4ED2-A70B-DA1C829DBCAA}" dt="2023-05-03T16:25:05.389" v="1413" actId="26606"/>
          <ac:spMkLst>
            <pc:docMk/>
            <pc:sldMk cId="1016873306" sldId="256"/>
            <ac:spMk id="54" creationId="{A8DB9CD9-59B1-4D73-BC4C-98796A48EF9B}"/>
          </ac:spMkLst>
        </pc:spChg>
        <pc:spChg chg="add">
          <ac:chgData name="Sunil Kumar [E2E Bus. Analyst]" userId="1519e6a9-c171-4748-a63d-af57a5778f1f" providerId="ADAL" clId="{25A8363B-A008-4ED2-A70B-DA1C829DBCAA}" dt="2023-05-03T16:25:05.389" v="1413" actId="26606"/>
          <ac:spMkLst>
            <pc:docMk/>
            <pc:sldMk cId="1016873306" sldId="256"/>
            <ac:spMk id="55" creationId="{8874A6A9-41FF-4E33-AFA8-F9F81436A59E}"/>
          </ac:spMkLst>
        </pc:spChg>
        <pc:grpChg chg="add del">
          <ac:chgData name="Sunil Kumar [E2E Bus. Analyst]" userId="1519e6a9-c171-4748-a63d-af57a5778f1f" providerId="ADAL" clId="{25A8363B-A008-4ED2-A70B-DA1C829DBCAA}" dt="2023-05-03T16:24:36.267" v="1406" actId="26606"/>
          <ac:grpSpMkLst>
            <pc:docMk/>
            <pc:sldMk cId="1016873306" sldId="256"/>
            <ac:grpSpMk id="27" creationId="{032D8612-31EB-44CF-A1D0-14FD4C705424}"/>
          </ac:grpSpMkLst>
        </pc:grpChg>
        <pc:grpChg chg="add del">
          <ac:chgData name="Sunil Kumar [E2E Bus. Analyst]" userId="1519e6a9-c171-4748-a63d-af57a5778f1f" providerId="ADAL" clId="{25A8363B-A008-4ED2-A70B-DA1C829DBCAA}" dt="2023-05-03T16:25:05.358" v="1412" actId="26606"/>
          <ac:grpSpMkLst>
            <pc:docMk/>
            <pc:sldMk cId="1016873306" sldId="256"/>
            <ac:grpSpMk id="42" creationId="{18999293-B054-4B57-A26F-D04C2BB11338}"/>
          </ac:grpSpMkLst>
        </pc:grpChg>
        <pc:grpChg chg="add del">
          <ac:chgData name="Sunil Kumar [E2E Bus. Analyst]" userId="1519e6a9-c171-4748-a63d-af57a5778f1f" providerId="ADAL" clId="{25A8363B-A008-4ED2-A70B-DA1C829DBCAA}" dt="2023-05-03T16:25:05.358" v="1412" actId="26606"/>
          <ac:grpSpMkLst>
            <pc:docMk/>
            <pc:sldMk cId="1016873306" sldId="256"/>
            <ac:grpSpMk id="48" creationId="{761945C4-D997-42F3-B59A-984CF0066715}"/>
          </ac:grpSpMkLst>
        </pc:grpChg>
        <pc:grpChg chg="add">
          <ac:chgData name="Sunil Kumar [E2E Bus. Analyst]" userId="1519e6a9-c171-4748-a63d-af57a5778f1f" providerId="ADAL" clId="{25A8363B-A008-4ED2-A70B-DA1C829DBCAA}" dt="2023-05-03T16:25:05.389" v="1413" actId="26606"/>
          <ac:grpSpMkLst>
            <pc:docMk/>
            <pc:sldMk cId="1016873306" sldId="256"/>
            <ac:grpSpMk id="56" creationId="{721D730E-1F97-4071-B143-B05E6D2599BC}"/>
          </ac:grpSpMkLst>
        </pc:grpChg>
        <pc:picChg chg="add del mod">
          <ac:chgData name="Sunil Kumar [E2E Bus. Analyst]" userId="1519e6a9-c171-4748-a63d-af57a5778f1f" providerId="ADAL" clId="{25A8363B-A008-4ED2-A70B-DA1C829DBCAA}" dt="2023-05-03T15:56:12.026" v="580" actId="478"/>
          <ac:picMkLst>
            <pc:docMk/>
            <pc:sldMk cId="1016873306" sldId="256"/>
            <ac:picMk id="5" creationId="{A9203D28-2A79-09B7-ADB7-06E6938E0846}"/>
          </ac:picMkLst>
        </pc:picChg>
        <pc:picChg chg="add del mod">
          <ac:chgData name="Sunil Kumar [E2E Bus. Analyst]" userId="1519e6a9-c171-4748-a63d-af57a5778f1f" providerId="ADAL" clId="{25A8363B-A008-4ED2-A70B-DA1C829DBCAA}" dt="2023-05-03T16:00:03.648" v="820" actId="478"/>
          <ac:picMkLst>
            <pc:docMk/>
            <pc:sldMk cId="1016873306" sldId="256"/>
            <ac:picMk id="7" creationId="{B3EE4B12-D650-DF54-BC7F-73EC84A426F6}"/>
          </ac:picMkLst>
        </pc:picChg>
      </pc:sldChg>
      <pc:sldChg chg="addSp delSp modSp mod setBg setClrOvrMap">
        <pc:chgData name="Sunil Kumar [E2E Bus. Analyst]" userId="1519e6a9-c171-4748-a63d-af57a5778f1f" providerId="ADAL" clId="{25A8363B-A008-4ED2-A70B-DA1C829DBCAA}" dt="2023-05-04T11:36:50.166" v="1781" actId="26606"/>
        <pc:sldMkLst>
          <pc:docMk/>
          <pc:sldMk cId="4173482135" sldId="257"/>
        </pc:sldMkLst>
        <pc:spChg chg="mod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2" creationId="{8B4D49FB-1661-A246-F07A-FEE4153E7783}"/>
          </ac:spMkLst>
        </pc:spChg>
        <pc:spChg chg="add del mod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3" creationId="{F5B8FCC1-B2E0-56AE-6DB8-CBED7C8B82B4}"/>
          </ac:spMkLst>
        </pc:spChg>
        <pc:spChg chg="add del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8" creationId="{DEE2AD96-B495-4E06-9291-B71706F728CB}"/>
          </ac:spMkLst>
        </pc:spChg>
        <pc:spChg chg="add del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10" creationId="{53CF6D67-C5A8-4ADD-9E8E-1E38CA1D3166}"/>
          </ac:spMkLst>
        </pc:spChg>
        <pc:spChg chg="add del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12" creationId="{86909FA0-B515-4681-B7A8-FA281D133B94}"/>
          </ac:spMkLst>
        </pc:spChg>
        <pc:spChg chg="add del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14" creationId="{21C9FE86-FCC3-4A31-AA1C-C882262B7FE7}"/>
          </ac:spMkLst>
        </pc:spChg>
        <pc:spChg chg="add del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16" creationId="{7D96243B-ECED-4B71-8E06-AE9A285EAD20}"/>
          </ac:spMkLst>
        </pc:spChg>
        <pc:spChg chg="add del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18" creationId="{A09989E4-EFDC-4A90-A633-E0525FB4139E}"/>
          </ac:spMkLst>
        </pc:spChg>
        <pc:spChg chg="add del">
          <ac:chgData name="Sunil Kumar [E2E Bus. Analyst]" userId="1519e6a9-c171-4748-a63d-af57a5778f1f" providerId="ADAL" clId="{25A8363B-A008-4ED2-A70B-DA1C829DBCAA}" dt="2023-05-04T11:36:26.764" v="1768" actId="26606"/>
          <ac:spMkLst>
            <pc:docMk/>
            <pc:sldMk cId="4173482135" sldId="257"/>
            <ac:spMk id="24" creationId="{56E9B3E6-E277-4D68-BA48-9CB43FFBD6E2}"/>
          </ac:spMkLst>
        </pc:spChg>
        <pc:spChg chg="add del">
          <ac:chgData name="Sunil Kumar [E2E Bus. Analyst]" userId="1519e6a9-c171-4748-a63d-af57a5778f1f" providerId="ADAL" clId="{25A8363B-A008-4ED2-A70B-DA1C829DBCAA}" dt="2023-05-04T11:36:41.495" v="1776" actId="26606"/>
          <ac:spMkLst>
            <pc:docMk/>
            <pc:sldMk cId="4173482135" sldId="257"/>
            <ac:spMk id="28" creationId="{D2C0AE1C-0118-41AE-8A10-7CDCBF10E96F}"/>
          </ac:spMkLst>
        </pc:spChg>
        <pc:spChg chg="add del">
          <ac:chgData name="Sunil Kumar [E2E Bus. Analyst]" userId="1519e6a9-c171-4748-a63d-af57a5778f1f" providerId="ADAL" clId="{25A8363B-A008-4ED2-A70B-DA1C829DBCAA}" dt="2023-05-04T11:36:30.912" v="1770" actId="26606"/>
          <ac:spMkLst>
            <pc:docMk/>
            <pc:sldMk cId="4173482135" sldId="257"/>
            <ac:spMk id="30" creationId="{063BBA22-50EA-4C4D-BE05-F1CE4E63AA56}"/>
          </ac:spMkLst>
        </pc:spChg>
        <pc:spChg chg="add del">
          <ac:chgData name="Sunil Kumar [E2E Bus. Analyst]" userId="1519e6a9-c171-4748-a63d-af57a5778f1f" providerId="ADAL" clId="{25A8363B-A008-4ED2-A70B-DA1C829DBCAA}" dt="2023-05-04T11:36:26.764" v="1768" actId="26606"/>
          <ac:spMkLst>
            <pc:docMk/>
            <pc:sldMk cId="4173482135" sldId="257"/>
            <ac:spMk id="31" creationId="{D5B0017B-2ECA-49AF-B397-DC140825DF8D}"/>
          </ac:spMkLst>
        </pc:spChg>
        <pc:spChg chg="add del">
          <ac:chgData name="Sunil Kumar [E2E Bus. Analyst]" userId="1519e6a9-c171-4748-a63d-af57a5778f1f" providerId="ADAL" clId="{25A8363B-A008-4ED2-A70B-DA1C829DBCAA}" dt="2023-05-04T11:36:44.627" v="1778" actId="26606"/>
          <ac:spMkLst>
            <pc:docMk/>
            <pc:sldMk cId="4173482135" sldId="257"/>
            <ac:spMk id="32" creationId="{43F8A58B-5155-44CE-A5FF-7647B47D0A7A}"/>
          </ac:spMkLst>
        </pc:spChg>
        <pc:spChg chg="add del">
          <ac:chgData name="Sunil Kumar [E2E Bus. Analyst]" userId="1519e6a9-c171-4748-a63d-af57a5778f1f" providerId="ADAL" clId="{25A8363B-A008-4ED2-A70B-DA1C829DBCAA}" dt="2023-05-04T11:36:44.627" v="1778" actId="26606"/>
          <ac:spMkLst>
            <pc:docMk/>
            <pc:sldMk cId="4173482135" sldId="257"/>
            <ac:spMk id="34" creationId="{443F2ACA-E6D6-4028-82DD-F03C262D5DE6}"/>
          </ac:spMkLst>
        </pc:spChg>
        <pc:spChg chg="add del">
          <ac:chgData name="Sunil Kumar [E2E Bus. Analyst]" userId="1519e6a9-c171-4748-a63d-af57a5778f1f" providerId="ADAL" clId="{25A8363B-A008-4ED2-A70B-DA1C829DBCAA}" dt="2023-05-04T11:36:30.912" v="1770" actId="26606"/>
          <ac:spMkLst>
            <pc:docMk/>
            <pc:sldMk cId="4173482135" sldId="257"/>
            <ac:spMk id="35" creationId="{BACC6370-2D7E-4714-9D71-7542949D7D5D}"/>
          </ac:spMkLst>
        </pc:spChg>
        <pc:spChg chg="add del">
          <ac:chgData name="Sunil Kumar [E2E Bus. Analyst]" userId="1519e6a9-c171-4748-a63d-af57a5778f1f" providerId="ADAL" clId="{25A8363B-A008-4ED2-A70B-DA1C829DBCAA}" dt="2023-05-04T11:36:30.912" v="1770" actId="26606"/>
          <ac:spMkLst>
            <pc:docMk/>
            <pc:sldMk cId="4173482135" sldId="257"/>
            <ac:spMk id="36" creationId="{F68B3F68-107C-434F-AA38-110D5EA91B85}"/>
          </ac:spMkLst>
        </pc:spChg>
        <pc:spChg chg="add del">
          <ac:chgData name="Sunil Kumar [E2E Bus. Analyst]" userId="1519e6a9-c171-4748-a63d-af57a5778f1f" providerId="ADAL" clId="{25A8363B-A008-4ED2-A70B-DA1C829DBCAA}" dt="2023-05-04T11:36:30.912" v="1770" actId="26606"/>
          <ac:spMkLst>
            <pc:docMk/>
            <pc:sldMk cId="4173482135" sldId="257"/>
            <ac:spMk id="37" creationId="{AAD0DBB9-1A4B-4391-81D4-CB19F9AB918A}"/>
          </ac:spMkLst>
        </pc:spChg>
        <pc:spChg chg="add del">
          <ac:chgData name="Sunil Kumar [E2E Bus. Analyst]" userId="1519e6a9-c171-4748-a63d-af57a5778f1f" providerId="ADAL" clId="{25A8363B-A008-4ED2-A70B-DA1C829DBCAA}" dt="2023-05-04T11:36:33.100" v="1772" actId="26606"/>
          <ac:spMkLst>
            <pc:docMk/>
            <pc:sldMk cId="4173482135" sldId="257"/>
            <ac:spMk id="40" creationId="{56E9B3E6-E277-4D68-BA48-9CB43FFBD6E2}"/>
          </ac:spMkLst>
        </pc:spChg>
        <pc:spChg chg="add del">
          <ac:chgData name="Sunil Kumar [E2E Bus. Analyst]" userId="1519e6a9-c171-4748-a63d-af57a5778f1f" providerId="ADAL" clId="{25A8363B-A008-4ED2-A70B-DA1C829DBCAA}" dt="2023-05-04T11:36:33.100" v="1772" actId="26606"/>
          <ac:spMkLst>
            <pc:docMk/>
            <pc:sldMk cId="4173482135" sldId="257"/>
            <ac:spMk id="42" creationId="{D5B0017B-2ECA-49AF-B397-DC140825DF8D}"/>
          </ac:spMkLst>
        </pc:spChg>
        <pc:spChg chg="add del">
          <ac:chgData name="Sunil Kumar [E2E Bus. Analyst]" userId="1519e6a9-c171-4748-a63d-af57a5778f1f" providerId="ADAL" clId="{25A8363B-A008-4ED2-A70B-DA1C829DBCAA}" dt="2023-05-04T11:36:35.701" v="1774" actId="26606"/>
          <ac:spMkLst>
            <pc:docMk/>
            <pc:sldMk cId="4173482135" sldId="257"/>
            <ac:spMk id="46" creationId="{BACC6370-2D7E-4714-9D71-7542949D7D5D}"/>
          </ac:spMkLst>
        </pc:spChg>
        <pc:spChg chg="add del">
          <ac:chgData name="Sunil Kumar [E2E Bus. Analyst]" userId="1519e6a9-c171-4748-a63d-af57a5778f1f" providerId="ADAL" clId="{25A8363B-A008-4ED2-A70B-DA1C829DBCAA}" dt="2023-05-04T11:36:35.701" v="1774" actId="26606"/>
          <ac:spMkLst>
            <pc:docMk/>
            <pc:sldMk cId="4173482135" sldId="257"/>
            <ac:spMk id="47" creationId="{F68B3F68-107C-434F-AA38-110D5EA91B85}"/>
          </ac:spMkLst>
        </pc:spChg>
        <pc:spChg chg="add del">
          <ac:chgData name="Sunil Kumar [E2E Bus. Analyst]" userId="1519e6a9-c171-4748-a63d-af57a5778f1f" providerId="ADAL" clId="{25A8363B-A008-4ED2-A70B-DA1C829DBCAA}" dt="2023-05-04T11:36:35.701" v="1774" actId="26606"/>
          <ac:spMkLst>
            <pc:docMk/>
            <pc:sldMk cId="4173482135" sldId="257"/>
            <ac:spMk id="48" creationId="{AAD0DBB9-1A4B-4391-81D4-CB19F9AB918A}"/>
          </ac:spMkLst>
        </pc:spChg>
        <pc:spChg chg="add del">
          <ac:chgData name="Sunil Kumar [E2E Bus. Analyst]" userId="1519e6a9-c171-4748-a63d-af57a5778f1f" providerId="ADAL" clId="{25A8363B-A008-4ED2-A70B-DA1C829DBCAA}" dt="2023-05-04T11:36:35.701" v="1774" actId="26606"/>
          <ac:spMkLst>
            <pc:docMk/>
            <pc:sldMk cId="4173482135" sldId="257"/>
            <ac:spMk id="49" creationId="{063BBA22-50EA-4C4D-BE05-F1CE4E63AA56}"/>
          </ac:spMkLst>
        </pc:spChg>
        <pc:spChg chg="add del">
          <ac:chgData name="Sunil Kumar [E2E Bus. Analyst]" userId="1519e6a9-c171-4748-a63d-af57a5778f1f" providerId="ADAL" clId="{25A8363B-A008-4ED2-A70B-DA1C829DBCAA}" dt="2023-05-04T11:36:41.495" v="1776" actId="26606"/>
          <ac:spMkLst>
            <pc:docMk/>
            <pc:sldMk cId="4173482135" sldId="257"/>
            <ac:spMk id="52" creationId="{7517A47C-B2E5-4B79-8061-D74B1311AF6E}"/>
          </ac:spMkLst>
        </pc:spChg>
        <pc:spChg chg="add del">
          <ac:chgData name="Sunil Kumar [E2E Bus. Analyst]" userId="1519e6a9-c171-4748-a63d-af57a5778f1f" providerId="ADAL" clId="{25A8363B-A008-4ED2-A70B-DA1C829DBCAA}" dt="2023-05-04T11:36:41.495" v="1776" actId="26606"/>
          <ac:spMkLst>
            <pc:docMk/>
            <pc:sldMk cId="4173482135" sldId="257"/>
            <ac:spMk id="53" creationId="{C505E780-2083-4CB5-A42A-5E0E2908ECC3}"/>
          </ac:spMkLst>
        </pc:spChg>
        <pc:spChg chg="add del">
          <ac:chgData name="Sunil Kumar [E2E Bus. Analyst]" userId="1519e6a9-c171-4748-a63d-af57a5778f1f" providerId="ADAL" clId="{25A8363B-A008-4ED2-A70B-DA1C829DBCAA}" dt="2023-05-04T11:36:41.495" v="1776" actId="26606"/>
          <ac:spMkLst>
            <pc:docMk/>
            <pc:sldMk cId="4173482135" sldId="257"/>
            <ac:spMk id="54" creationId="{463EEC44-1BA3-44ED-81FC-A644B04B2A44}"/>
          </ac:spMkLst>
        </pc:spChg>
        <pc:spChg chg="add del">
          <ac:chgData name="Sunil Kumar [E2E Bus. Analyst]" userId="1519e6a9-c171-4748-a63d-af57a5778f1f" providerId="ADAL" clId="{25A8363B-A008-4ED2-A70B-DA1C829DBCAA}" dt="2023-05-04T11:36:44.627" v="1778" actId="26606"/>
          <ac:spMkLst>
            <pc:docMk/>
            <pc:sldMk cId="4173482135" sldId="257"/>
            <ac:spMk id="57" creationId="{BACC6370-2D7E-4714-9D71-7542949D7D5D}"/>
          </ac:spMkLst>
        </pc:spChg>
        <pc:spChg chg="add del">
          <ac:chgData name="Sunil Kumar [E2E Bus. Analyst]" userId="1519e6a9-c171-4748-a63d-af57a5778f1f" providerId="ADAL" clId="{25A8363B-A008-4ED2-A70B-DA1C829DBCAA}" dt="2023-05-04T11:36:44.627" v="1778" actId="26606"/>
          <ac:spMkLst>
            <pc:docMk/>
            <pc:sldMk cId="4173482135" sldId="257"/>
            <ac:spMk id="58" creationId="{256B2C21-A230-48C0-8DF1-C46611373C44}"/>
          </ac:spMkLst>
        </pc:spChg>
        <pc:spChg chg="add del">
          <ac:chgData name="Sunil Kumar [E2E Bus. Analyst]" userId="1519e6a9-c171-4748-a63d-af57a5778f1f" providerId="ADAL" clId="{25A8363B-A008-4ED2-A70B-DA1C829DBCAA}" dt="2023-05-04T11:36:44.627" v="1778" actId="26606"/>
          <ac:spMkLst>
            <pc:docMk/>
            <pc:sldMk cId="4173482135" sldId="257"/>
            <ac:spMk id="59" creationId="{3847E18C-932D-4C95-AABA-FEC7C9499AD7}"/>
          </ac:spMkLst>
        </pc:spChg>
        <pc:spChg chg="add del">
          <ac:chgData name="Sunil Kumar [E2E Bus. Analyst]" userId="1519e6a9-c171-4748-a63d-af57a5778f1f" providerId="ADAL" clId="{25A8363B-A008-4ED2-A70B-DA1C829DBCAA}" dt="2023-05-04T11:36:44.627" v="1778" actId="26606"/>
          <ac:spMkLst>
            <pc:docMk/>
            <pc:sldMk cId="4173482135" sldId="257"/>
            <ac:spMk id="60" creationId="{3150CB11-0C61-439E-910F-5787759E72A0}"/>
          </ac:spMkLst>
        </pc:spChg>
        <pc:spChg chg="add del">
          <ac:chgData name="Sunil Kumar [E2E Bus. Analyst]" userId="1519e6a9-c171-4748-a63d-af57a5778f1f" providerId="ADAL" clId="{25A8363B-A008-4ED2-A70B-DA1C829DBCAA}" dt="2023-05-04T11:36:50.135" v="1780" actId="26606"/>
          <ac:spMkLst>
            <pc:docMk/>
            <pc:sldMk cId="4173482135" sldId="257"/>
            <ac:spMk id="63" creationId="{A3EFF7B1-6CB7-47D1-AD37-B870CA2B2151}"/>
          </ac:spMkLst>
        </pc:spChg>
        <pc:spChg chg="add del">
          <ac:chgData name="Sunil Kumar [E2E Bus. Analyst]" userId="1519e6a9-c171-4748-a63d-af57a5778f1f" providerId="ADAL" clId="{25A8363B-A008-4ED2-A70B-DA1C829DBCAA}" dt="2023-05-04T11:36:50.135" v="1780" actId="26606"/>
          <ac:spMkLst>
            <pc:docMk/>
            <pc:sldMk cId="4173482135" sldId="257"/>
            <ac:spMk id="64" creationId="{7FA2962B-21B6-4689-A95D-A8FF6ADE47F1}"/>
          </ac:spMkLst>
        </pc:spChg>
        <pc:spChg chg="add del">
          <ac:chgData name="Sunil Kumar [E2E Bus. Analyst]" userId="1519e6a9-c171-4748-a63d-af57a5778f1f" providerId="ADAL" clId="{25A8363B-A008-4ED2-A70B-DA1C829DBCAA}" dt="2023-05-04T11:36:50.135" v="1780" actId="26606"/>
          <ac:spMkLst>
            <pc:docMk/>
            <pc:sldMk cId="4173482135" sldId="257"/>
            <ac:spMk id="75" creationId="{A00D2CE1-35C1-46E6-BD59-CEE668BD90F4}"/>
          </ac:spMkLst>
        </pc:spChg>
        <pc:spChg chg="add del">
          <ac:chgData name="Sunil Kumar [E2E Bus. Analyst]" userId="1519e6a9-c171-4748-a63d-af57a5778f1f" providerId="ADAL" clId="{25A8363B-A008-4ED2-A70B-DA1C829DBCAA}" dt="2023-05-04T11:36:50.135" v="1780" actId="26606"/>
          <ac:spMkLst>
            <pc:docMk/>
            <pc:sldMk cId="4173482135" sldId="257"/>
            <ac:spMk id="80" creationId="{E18403B7-F2C7-4C07-8522-21C31910902C}"/>
          </ac:spMkLst>
        </pc:spChg>
        <pc:spChg chg="add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87" creationId="{BACC6370-2D7E-4714-9D71-7542949D7D5D}"/>
          </ac:spMkLst>
        </pc:spChg>
        <pc:spChg chg="add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88" creationId="{F68B3F68-107C-434F-AA38-110D5EA91B85}"/>
          </ac:spMkLst>
        </pc:spChg>
        <pc:spChg chg="add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89" creationId="{AAD0DBB9-1A4B-4391-81D4-CB19F9AB918A}"/>
          </ac:spMkLst>
        </pc:spChg>
        <pc:spChg chg="add">
          <ac:chgData name="Sunil Kumar [E2E Bus. Analyst]" userId="1519e6a9-c171-4748-a63d-af57a5778f1f" providerId="ADAL" clId="{25A8363B-A008-4ED2-A70B-DA1C829DBCAA}" dt="2023-05-04T11:36:50.166" v="1781" actId="26606"/>
          <ac:spMkLst>
            <pc:docMk/>
            <pc:sldMk cId="4173482135" sldId="257"/>
            <ac:spMk id="90" creationId="{063BBA22-50EA-4C4D-BE05-F1CE4E63AA56}"/>
          </ac:spMkLst>
        </pc:spChg>
        <pc:grpChg chg="add del">
          <ac:chgData name="Sunil Kumar [E2E Bus. Analyst]" userId="1519e6a9-c171-4748-a63d-af57a5778f1f" providerId="ADAL" clId="{25A8363B-A008-4ED2-A70B-DA1C829DBCAA}" dt="2023-05-04T11:36:26.764" v="1768" actId="26606"/>
          <ac:grpSpMkLst>
            <pc:docMk/>
            <pc:sldMk cId="4173482135" sldId="257"/>
            <ac:grpSpMk id="26" creationId="{AE1C45F0-260A-458C-96ED-C1F6D2151219}"/>
          </ac:grpSpMkLst>
        </pc:grpChg>
        <pc:grpChg chg="add del">
          <ac:chgData name="Sunil Kumar [E2E Bus. Analyst]" userId="1519e6a9-c171-4748-a63d-af57a5778f1f" providerId="ADAL" clId="{25A8363B-A008-4ED2-A70B-DA1C829DBCAA}" dt="2023-05-04T11:36:33.100" v="1772" actId="26606"/>
          <ac:grpSpMkLst>
            <pc:docMk/>
            <pc:sldMk cId="4173482135" sldId="257"/>
            <ac:grpSpMk id="41" creationId="{AE1C45F0-260A-458C-96ED-C1F6D2151219}"/>
          </ac:grpSpMkLst>
        </pc:grpChg>
        <pc:grpChg chg="add del">
          <ac:chgData name="Sunil Kumar [E2E Bus. Analyst]" userId="1519e6a9-c171-4748-a63d-af57a5778f1f" providerId="ADAL" clId="{25A8363B-A008-4ED2-A70B-DA1C829DBCAA}" dt="2023-05-04T11:36:50.135" v="1780" actId="26606"/>
          <ac:grpSpMkLst>
            <pc:docMk/>
            <pc:sldMk cId="4173482135" sldId="257"/>
            <ac:grpSpMk id="65" creationId="{A745280D-ED36-41FE-8EB1-CE597C99CFE8}"/>
          </ac:grpSpMkLst>
        </pc:grpChg>
        <pc:grpChg chg="add del">
          <ac:chgData name="Sunil Kumar [E2E Bus. Analyst]" userId="1519e6a9-c171-4748-a63d-af57a5778f1f" providerId="ADAL" clId="{25A8363B-A008-4ED2-A70B-DA1C829DBCAA}" dt="2023-05-04T11:36:50.135" v="1780" actId="26606"/>
          <ac:grpSpMkLst>
            <pc:docMk/>
            <pc:sldMk cId="4173482135" sldId="257"/>
            <ac:grpSpMk id="69" creationId="{80E95A5C-1E97-41C3-9DEC-245FF6DEBF1F}"/>
          </ac:grpSpMkLst>
        </pc:grpChg>
        <pc:grpChg chg="add del">
          <ac:chgData name="Sunil Kumar [E2E Bus. Analyst]" userId="1519e6a9-c171-4748-a63d-af57a5778f1f" providerId="ADAL" clId="{25A8363B-A008-4ED2-A70B-DA1C829DBCAA}" dt="2023-05-04T11:36:50.135" v="1780" actId="26606"/>
          <ac:grpSpMkLst>
            <pc:docMk/>
            <pc:sldMk cId="4173482135" sldId="257"/>
            <ac:grpSpMk id="76" creationId="{A58DCE86-9AE1-46D1-96D6-04B8B3EDF6FA}"/>
          </ac:grpSpMkLst>
        </pc:grpChg>
        <pc:grpChg chg="add del">
          <ac:chgData name="Sunil Kumar [E2E Bus. Analyst]" userId="1519e6a9-c171-4748-a63d-af57a5778f1f" providerId="ADAL" clId="{25A8363B-A008-4ED2-A70B-DA1C829DBCAA}" dt="2023-05-04T11:36:50.135" v="1780" actId="26606"/>
          <ac:grpSpMkLst>
            <pc:docMk/>
            <pc:sldMk cId="4173482135" sldId="257"/>
            <ac:grpSpMk id="81" creationId="{23B58CC6-A99E-43AF-A467-256F19287FB8}"/>
          </ac:grpSpMkLst>
        </pc:grpChg>
        <pc:graphicFrameChg chg="add del">
          <ac:chgData name="Sunil Kumar [E2E Bus. Analyst]" userId="1519e6a9-c171-4748-a63d-af57a5778f1f" providerId="ADAL" clId="{25A8363B-A008-4ED2-A70B-DA1C829DBCAA}" dt="2023-05-04T11:36:26.764" v="1768" actId="26606"/>
          <ac:graphicFrameMkLst>
            <pc:docMk/>
            <pc:sldMk cId="4173482135" sldId="257"/>
            <ac:graphicFrameMk id="20" creationId="{770B94C8-91EA-AB49-6E78-097E8CC33B7D}"/>
          </ac:graphicFrameMkLst>
        </pc:graphicFrameChg>
        <pc:graphicFrameChg chg="add del">
          <ac:chgData name="Sunil Kumar [E2E Bus. Analyst]" userId="1519e6a9-c171-4748-a63d-af57a5778f1f" providerId="ADAL" clId="{25A8363B-A008-4ED2-A70B-DA1C829DBCAA}" dt="2023-05-04T11:36:30.912" v="1770" actId="26606"/>
          <ac:graphicFrameMkLst>
            <pc:docMk/>
            <pc:sldMk cId="4173482135" sldId="257"/>
            <ac:graphicFrameMk id="38" creationId="{75C86132-A54D-2BC8-56AB-0A53FB7DA953}"/>
          </ac:graphicFrameMkLst>
        </pc:graphicFrameChg>
        <pc:graphicFrameChg chg="add del">
          <ac:chgData name="Sunil Kumar [E2E Bus. Analyst]" userId="1519e6a9-c171-4748-a63d-af57a5778f1f" providerId="ADAL" clId="{25A8363B-A008-4ED2-A70B-DA1C829DBCAA}" dt="2023-05-04T11:36:33.100" v="1772" actId="26606"/>
          <ac:graphicFrameMkLst>
            <pc:docMk/>
            <pc:sldMk cId="4173482135" sldId="257"/>
            <ac:graphicFrameMk id="44" creationId="{770B94C8-91EA-AB49-6E78-097E8CC33B7D}"/>
          </ac:graphicFrameMkLst>
        </pc:graphicFrameChg>
        <pc:graphicFrameChg chg="add del">
          <ac:chgData name="Sunil Kumar [E2E Bus. Analyst]" userId="1519e6a9-c171-4748-a63d-af57a5778f1f" providerId="ADAL" clId="{25A8363B-A008-4ED2-A70B-DA1C829DBCAA}" dt="2023-05-04T11:36:35.701" v="1774" actId="26606"/>
          <ac:graphicFrameMkLst>
            <pc:docMk/>
            <pc:sldMk cId="4173482135" sldId="257"/>
            <ac:graphicFrameMk id="50" creationId="{75C86132-A54D-2BC8-56AB-0A53FB7DA953}"/>
          </ac:graphicFrameMkLst>
        </pc:graphicFrameChg>
        <pc:graphicFrameChg chg="add del">
          <ac:chgData name="Sunil Kumar [E2E Bus. Analyst]" userId="1519e6a9-c171-4748-a63d-af57a5778f1f" providerId="ADAL" clId="{25A8363B-A008-4ED2-A70B-DA1C829DBCAA}" dt="2023-05-04T11:36:41.495" v="1776" actId="26606"/>
          <ac:graphicFrameMkLst>
            <pc:docMk/>
            <pc:sldMk cId="4173482135" sldId="257"/>
            <ac:graphicFrameMk id="55" creationId="{DFB61C52-A282-5AE7-E985-EA50874B0CCE}"/>
          </ac:graphicFrameMkLst>
        </pc:graphicFrameChg>
        <pc:graphicFrameChg chg="add del">
          <ac:chgData name="Sunil Kumar [E2E Bus. Analyst]" userId="1519e6a9-c171-4748-a63d-af57a5778f1f" providerId="ADAL" clId="{25A8363B-A008-4ED2-A70B-DA1C829DBCAA}" dt="2023-05-04T11:36:44.627" v="1778" actId="26606"/>
          <ac:graphicFrameMkLst>
            <pc:docMk/>
            <pc:sldMk cId="4173482135" sldId="257"/>
            <ac:graphicFrameMk id="61" creationId="{F0ADFDCE-5683-320C-9754-E0865FEF2DFF}"/>
          </ac:graphicFrameMkLst>
        </pc:graphicFrameChg>
        <pc:graphicFrameChg chg="add del">
          <ac:chgData name="Sunil Kumar [E2E Bus. Analyst]" userId="1519e6a9-c171-4748-a63d-af57a5778f1f" providerId="ADAL" clId="{25A8363B-A008-4ED2-A70B-DA1C829DBCAA}" dt="2023-05-04T11:36:50.135" v="1780" actId="26606"/>
          <ac:graphicFrameMkLst>
            <pc:docMk/>
            <pc:sldMk cId="4173482135" sldId="257"/>
            <ac:graphicFrameMk id="85" creationId="{B560F1F3-700F-097B-7549-3422ECC1E8C5}"/>
          </ac:graphicFrameMkLst>
        </pc:graphicFrameChg>
        <pc:graphicFrameChg chg="add">
          <ac:chgData name="Sunil Kumar [E2E Bus. Analyst]" userId="1519e6a9-c171-4748-a63d-af57a5778f1f" providerId="ADAL" clId="{25A8363B-A008-4ED2-A70B-DA1C829DBCAA}" dt="2023-05-04T11:36:50.166" v="1781" actId="26606"/>
          <ac:graphicFrameMkLst>
            <pc:docMk/>
            <pc:sldMk cId="4173482135" sldId="257"/>
            <ac:graphicFrameMk id="91" creationId="{75C86132-A54D-2BC8-56AB-0A53FB7DA953}"/>
          </ac:graphicFrameMkLst>
        </pc:graphicFrameChg>
        <pc:picChg chg="add del">
          <ac:chgData name="Sunil Kumar [E2E Bus. Analyst]" userId="1519e6a9-c171-4748-a63d-af57a5778f1f" providerId="ADAL" clId="{25A8363B-A008-4ED2-A70B-DA1C829DBCAA}" dt="2023-05-03T16:07:08.643" v="1092" actId="22"/>
          <ac:picMkLst>
            <pc:docMk/>
            <pc:sldMk cId="4173482135" sldId="257"/>
            <ac:picMk id="5" creationId="{E246A8AF-1B79-613D-0666-97D7F989EF05}"/>
          </ac:picMkLst>
        </pc:picChg>
        <pc:picChg chg="add del">
          <ac:chgData name="Sunil Kumar [E2E Bus. Analyst]" userId="1519e6a9-c171-4748-a63d-af57a5778f1f" providerId="ADAL" clId="{25A8363B-A008-4ED2-A70B-DA1C829DBCAA}" dt="2023-05-03T16:07:13.149" v="1094" actId="22"/>
          <ac:picMkLst>
            <pc:docMk/>
            <pc:sldMk cId="4173482135" sldId="257"/>
            <ac:picMk id="7" creationId="{20595632-29B8-9687-D786-7957785E54FF}"/>
          </ac:picMkLst>
        </pc:picChg>
        <pc:cxnChg chg="add del">
          <ac:chgData name="Sunil Kumar [E2E Bus. Analyst]" userId="1519e6a9-c171-4748-a63d-af57a5778f1f" providerId="ADAL" clId="{25A8363B-A008-4ED2-A70B-DA1C829DBCAA}" dt="2023-05-04T11:36:26.764" v="1768" actId="26606"/>
          <ac:cxnSpMkLst>
            <pc:docMk/>
            <pc:sldMk cId="4173482135" sldId="257"/>
            <ac:cxnSpMk id="33" creationId="{6CF1BAF6-AD41-4082-B212-8A1F9A2E8779}"/>
          </ac:cxnSpMkLst>
        </pc:cxnChg>
        <pc:cxnChg chg="add del">
          <ac:chgData name="Sunil Kumar [E2E Bus. Analyst]" userId="1519e6a9-c171-4748-a63d-af57a5778f1f" providerId="ADAL" clId="{25A8363B-A008-4ED2-A70B-DA1C829DBCAA}" dt="2023-05-04T11:36:33.100" v="1772" actId="26606"/>
          <ac:cxnSpMkLst>
            <pc:docMk/>
            <pc:sldMk cId="4173482135" sldId="257"/>
            <ac:cxnSpMk id="43" creationId="{6CF1BAF6-AD41-4082-B212-8A1F9A2E8779}"/>
          </ac:cxnSpMkLst>
        </pc:cxnChg>
      </pc:sldChg>
      <pc:sldChg chg="addSp delSp modSp mod ord setBg">
        <pc:chgData name="Sunil Kumar [E2E Bus. Analyst]" userId="1519e6a9-c171-4748-a63d-af57a5778f1f" providerId="ADAL" clId="{25A8363B-A008-4ED2-A70B-DA1C829DBCAA}" dt="2023-05-04T12:40:18.783" v="2880" actId="26606"/>
        <pc:sldMkLst>
          <pc:docMk/>
          <pc:sldMk cId="3172298865" sldId="258"/>
        </pc:sldMkLst>
        <pc:spChg chg="mod">
          <ac:chgData name="Sunil Kumar [E2E Bus. Analyst]" userId="1519e6a9-c171-4748-a63d-af57a5778f1f" providerId="ADAL" clId="{25A8363B-A008-4ED2-A70B-DA1C829DBCAA}" dt="2023-05-04T12:40:18.783" v="2880" actId="26606"/>
          <ac:spMkLst>
            <pc:docMk/>
            <pc:sldMk cId="3172298865" sldId="258"/>
            <ac:spMk id="2" creationId="{8B4D49FB-1661-A246-F07A-FEE4153E7783}"/>
          </ac:spMkLst>
        </pc:spChg>
        <pc:spChg chg="del mod">
          <ac:chgData name="Sunil Kumar [E2E Bus. Analyst]" userId="1519e6a9-c171-4748-a63d-af57a5778f1f" providerId="ADAL" clId="{25A8363B-A008-4ED2-A70B-DA1C829DBCAA}" dt="2023-05-04T12:40:02.600" v="2879" actId="478"/>
          <ac:spMkLst>
            <pc:docMk/>
            <pc:sldMk cId="3172298865" sldId="258"/>
            <ac:spMk id="3" creationId="{A399EC8B-B032-60C7-7CC2-1F733B8C190B}"/>
          </ac:spMkLst>
        </pc:spChg>
        <pc:spChg chg="add del">
          <ac:chgData name="Sunil Kumar [E2E Bus. Analyst]" userId="1519e6a9-c171-4748-a63d-af57a5778f1f" providerId="ADAL" clId="{25A8363B-A008-4ED2-A70B-DA1C829DBCAA}" dt="2023-05-03T16:27:01.030" v="1453" actId="26606"/>
          <ac:spMkLst>
            <pc:docMk/>
            <pc:sldMk cId="3172298865" sldId="258"/>
            <ac:spMk id="6" creationId="{F13C74B1-5B17-4795-BED0-7140497B445A}"/>
          </ac:spMkLst>
        </pc:spChg>
        <pc:spChg chg="add del">
          <ac:chgData name="Sunil Kumar [E2E Bus. Analyst]" userId="1519e6a9-c171-4748-a63d-af57a5778f1f" providerId="ADAL" clId="{25A8363B-A008-4ED2-A70B-DA1C829DBCAA}" dt="2023-05-03T16:27:01.030" v="1453" actId="26606"/>
          <ac:spMkLst>
            <pc:docMk/>
            <pc:sldMk cId="3172298865" sldId="258"/>
            <ac:spMk id="7" creationId="{D4974D33-8DC5-464E-8C6D-BE58F0669C17}"/>
          </ac:spMkLst>
        </pc:spChg>
        <pc:spChg chg="add del">
          <ac:chgData name="Sunil Kumar [E2E Bus. Analyst]" userId="1519e6a9-c171-4748-a63d-af57a5778f1f" providerId="ADAL" clId="{25A8363B-A008-4ED2-A70B-DA1C829DBCAA}" dt="2023-05-03T16:23:28.686" v="1367" actId="26606"/>
          <ac:spMkLst>
            <pc:docMk/>
            <pc:sldMk cId="3172298865" sldId="258"/>
            <ac:spMk id="9" creationId="{F13C74B1-5B17-4795-BED0-7140497B445A}"/>
          </ac:spMkLst>
        </pc:spChg>
        <pc:spChg chg="add del">
          <ac:chgData name="Sunil Kumar [E2E Bus. Analyst]" userId="1519e6a9-c171-4748-a63d-af57a5778f1f" providerId="ADAL" clId="{25A8363B-A008-4ED2-A70B-DA1C829DBCAA}" dt="2023-05-03T16:23:28.686" v="1367" actId="26606"/>
          <ac:spMkLst>
            <pc:docMk/>
            <pc:sldMk cId="3172298865" sldId="258"/>
            <ac:spMk id="11" creationId="{D4974D33-8DC5-464E-8C6D-BE58F0669C17}"/>
          </ac:spMkLst>
        </pc:spChg>
        <pc:spChg chg="add del">
          <ac:chgData name="Sunil Kumar [E2E Bus. Analyst]" userId="1519e6a9-c171-4748-a63d-af57a5778f1f" providerId="ADAL" clId="{25A8363B-A008-4ED2-A70B-DA1C829DBCAA}" dt="2023-05-04T12:40:18.783" v="2880" actId="26606"/>
          <ac:spMkLst>
            <pc:docMk/>
            <pc:sldMk cId="3172298865" sldId="258"/>
            <ac:spMk id="12" creationId="{2596F992-698C-48C0-9D89-70DA4CE927EF}"/>
          </ac:spMkLst>
        </pc:spChg>
        <pc:spChg chg="add del">
          <ac:chgData name="Sunil Kumar [E2E Bus. Analyst]" userId="1519e6a9-c171-4748-a63d-af57a5778f1f" providerId="ADAL" clId="{25A8363B-A008-4ED2-A70B-DA1C829DBCAA}" dt="2023-05-04T12:40:18.783" v="2880" actId="26606"/>
          <ac:spMkLst>
            <pc:docMk/>
            <pc:sldMk cId="3172298865" sldId="258"/>
            <ac:spMk id="14" creationId="{A344AAA5-41F4-4862-97EF-688D31DC7567}"/>
          </ac:spMkLst>
        </pc:spChg>
        <pc:spChg chg="add del">
          <ac:chgData name="Sunil Kumar [E2E Bus. Analyst]" userId="1519e6a9-c171-4748-a63d-af57a5778f1f" providerId="ADAL" clId="{25A8363B-A008-4ED2-A70B-DA1C829DBCAA}" dt="2023-05-04T12:40:18.783" v="2880" actId="26606"/>
          <ac:spMkLst>
            <pc:docMk/>
            <pc:sldMk cId="3172298865" sldId="258"/>
            <ac:spMk id="16" creationId="{69E1A62C-2AAF-4B3E-8CDB-65E237080997}"/>
          </ac:spMkLst>
        </pc:spChg>
        <pc:spChg chg="add">
          <ac:chgData name="Sunil Kumar [E2E Bus. Analyst]" userId="1519e6a9-c171-4748-a63d-af57a5778f1f" providerId="ADAL" clId="{25A8363B-A008-4ED2-A70B-DA1C829DBCAA}" dt="2023-05-04T12:40:18.783" v="2880" actId="26606"/>
          <ac:spMkLst>
            <pc:docMk/>
            <pc:sldMk cId="3172298865" sldId="258"/>
            <ac:spMk id="21" creationId="{A8384FB5-9ADC-4DDC-881B-597D56F5B15D}"/>
          </ac:spMkLst>
        </pc:spChg>
        <pc:spChg chg="add">
          <ac:chgData name="Sunil Kumar [E2E Bus. Analyst]" userId="1519e6a9-c171-4748-a63d-af57a5778f1f" providerId="ADAL" clId="{25A8363B-A008-4ED2-A70B-DA1C829DBCAA}" dt="2023-05-04T12:40:18.783" v="2880" actId="26606"/>
          <ac:spMkLst>
            <pc:docMk/>
            <pc:sldMk cId="3172298865" sldId="258"/>
            <ac:spMk id="23" creationId="{91E5A9A7-95C6-4F4F-B00E-C82E07FE62EF}"/>
          </ac:spMkLst>
        </pc:spChg>
        <pc:spChg chg="add">
          <ac:chgData name="Sunil Kumar [E2E Bus. Analyst]" userId="1519e6a9-c171-4748-a63d-af57a5778f1f" providerId="ADAL" clId="{25A8363B-A008-4ED2-A70B-DA1C829DBCAA}" dt="2023-05-04T12:40:18.783" v="2880" actId="26606"/>
          <ac:spMkLst>
            <pc:docMk/>
            <pc:sldMk cId="3172298865" sldId="258"/>
            <ac:spMk id="25" creationId="{D07DD2DE-F619-49DD-B5E7-03A290FF4ED1}"/>
          </ac:spMkLst>
        </pc:spChg>
        <pc:spChg chg="add">
          <ac:chgData name="Sunil Kumar [E2E Bus. Analyst]" userId="1519e6a9-c171-4748-a63d-af57a5778f1f" providerId="ADAL" clId="{25A8363B-A008-4ED2-A70B-DA1C829DBCAA}" dt="2023-05-04T12:40:18.783" v="2880" actId="26606"/>
          <ac:spMkLst>
            <pc:docMk/>
            <pc:sldMk cId="3172298865" sldId="258"/>
            <ac:spMk id="27" creationId="{85149191-5F60-4A28-AAFF-039F96B0F3EC}"/>
          </ac:spMkLst>
        </pc:spChg>
        <pc:spChg chg="add">
          <ac:chgData name="Sunil Kumar [E2E Bus. Analyst]" userId="1519e6a9-c171-4748-a63d-af57a5778f1f" providerId="ADAL" clId="{25A8363B-A008-4ED2-A70B-DA1C829DBCAA}" dt="2023-05-04T12:40:18.783" v="2880" actId="26606"/>
          <ac:spMkLst>
            <pc:docMk/>
            <pc:sldMk cId="3172298865" sldId="258"/>
            <ac:spMk id="29" creationId="{F8260ED5-17F7-4158-B241-D51DD4CF1B7E}"/>
          </ac:spMkLst>
        </pc:spChg>
        <pc:picChg chg="add del mod">
          <ac:chgData name="Sunil Kumar [E2E Bus. Analyst]" userId="1519e6a9-c171-4748-a63d-af57a5778f1f" providerId="ADAL" clId="{25A8363B-A008-4ED2-A70B-DA1C829DBCAA}" dt="2023-05-03T16:23:48.289" v="1371" actId="478"/>
          <ac:picMkLst>
            <pc:docMk/>
            <pc:sldMk cId="3172298865" sldId="258"/>
            <ac:picMk id="4" creationId="{32E7BB74-ADDB-FEEC-730D-601C52C48270}"/>
          </ac:picMkLst>
        </pc:picChg>
        <pc:picChg chg="add mod">
          <ac:chgData name="Sunil Kumar [E2E Bus. Analyst]" userId="1519e6a9-c171-4748-a63d-af57a5778f1f" providerId="ADAL" clId="{25A8363B-A008-4ED2-A70B-DA1C829DBCAA}" dt="2023-05-04T12:40:18.783" v="2880" actId="26606"/>
          <ac:picMkLst>
            <pc:docMk/>
            <pc:sldMk cId="3172298865" sldId="258"/>
            <ac:picMk id="5" creationId="{66C02790-E009-4B58-3631-E1C19194299E}"/>
          </ac:picMkLst>
        </pc:picChg>
      </pc:sldChg>
      <pc:sldChg chg="addSp delSp mod">
        <pc:chgData name="Sunil Kumar [E2E Bus. Analyst]" userId="1519e6a9-c171-4748-a63d-af57a5778f1f" providerId="ADAL" clId="{25A8363B-A008-4ED2-A70B-DA1C829DBCAA}" dt="2023-05-04T11:28:06.078" v="1657" actId="22"/>
        <pc:sldMkLst>
          <pc:docMk/>
          <pc:sldMk cId="2576296984" sldId="259"/>
        </pc:sldMkLst>
        <pc:spChg chg="add del">
          <ac:chgData name="Sunil Kumar [E2E Bus. Analyst]" userId="1519e6a9-c171-4748-a63d-af57a5778f1f" providerId="ADAL" clId="{25A8363B-A008-4ED2-A70B-DA1C829DBCAA}" dt="2023-05-04T11:28:06.078" v="1657" actId="22"/>
          <ac:spMkLst>
            <pc:docMk/>
            <pc:sldMk cId="2576296984" sldId="259"/>
            <ac:spMk id="5" creationId="{935023D7-B3A4-1573-AEA0-3082F744121F}"/>
          </ac:spMkLst>
        </pc:spChg>
      </pc:sldChg>
      <pc:sldChg chg="modSp mod">
        <pc:chgData name="Sunil Kumar [E2E Bus. Analyst]" userId="1519e6a9-c171-4748-a63d-af57a5778f1f" providerId="ADAL" clId="{25A8363B-A008-4ED2-A70B-DA1C829DBCAA}" dt="2023-05-29T11:05:23.029" v="3488" actId="1037"/>
        <pc:sldMkLst>
          <pc:docMk/>
          <pc:sldMk cId="1915161816" sldId="260"/>
        </pc:sldMkLst>
        <pc:spChg chg="mod">
          <ac:chgData name="Sunil Kumar [E2E Bus. Analyst]" userId="1519e6a9-c171-4748-a63d-af57a5778f1f" providerId="ADAL" clId="{25A8363B-A008-4ED2-A70B-DA1C829DBCAA}" dt="2023-05-15T19:17:26.426" v="3485" actId="313"/>
          <ac:spMkLst>
            <pc:docMk/>
            <pc:sldMk cId="1915161816" sldId="260"/>
            <ac:spMk id="9" creationId="{75A1886B-08AC-CB5D-1BB1-91A97F1B5687}"/>
          </ac:spMkLst>
        </pc:spChg>
        <pc:spChg chg="mod">
          <ac:chgData name="Sunil Kumar [E2E Bus. Analyst]" userId="1519e6a9-c171-4748-a63d-af57a5778f1f" providerId="ADAL" clId="{25A8363B-A008-4ED2-A70B-DA1C829DBCAA}" dt="2023-05-29T11:05:23.029" v="3488" actId="1037"/>
          <ac:spMkLst>
            <pc:docMk/>
            <pc:sldMk cId="1915161816" sldId="260"/>
            <ac:spMk id="12" creationId="{FFFB41BF-BE1B-7EBB-FA73-7ACD231EF9D5}"/>
          </ac:spMkLst>
        </pc:spChg>
      </pc:sldChg>
      <pc:sldChg chg="addSp delSp modSp mod setBg">
        <pc:chgData name="Sunil Kumar [E2E Bus. Analyst]" userId="1519e6a9-c171-4748-a63d-af57a5778f1f" providerId="ADAL" clId="{25A8363B-A008-4ED2-A70B-DA1C829DBCAA}" dt="2023-05-05T19:05:27.375" v="3144" actId="27636"/>
        <pc:sldMkLst>
          <pc:docMk/>
          <pc:sldMk cId="445586327" sldId="261"/>
        </pc:sldMkLst>
        <pc:spChg chg="mod">
          <ac:chgData name="Sunil Kumar [E2E Bus. Analyst]" userId="1519e6a9-c171-4748-a63d-af57a5778f1f" providerId="ADAL" clId="{25A8363B-A008-4ED2-A70B-DA1C829DBCAA}" dt="2023-05-03T16:25:18.942" v="1416" actId="26606"/>
          <ac:spMkLst>
            <pc:docMk/>
            <pc:sldMk cId="445586327" sldId="261"/>
            <ac:spMk id="2" creationId="{8B4D49FB-1661-A246-F07A-FEE4153E7783}"/>
          </ac:spMkLst>
        </pc:spChg>
        <pc:spChg chg="del mod">
          <ac:chgData name="Sunil Kumar [E2E Bus. Analyst]" userId="1519e6a9-c171-4748-a63d-af57a5778f1f" providerId="ADAL" clId="{25A8363B-A008-4ED2-A70B-DA1C829DBCAA}" dt="2023-05-03T15:43:57.171" v="276" actId="478"/>
          <ac:spMkLst>
            <pc:docMk/>
            <pc:sldMk cId="445586327" sldId="261"/>
            <ac:spMk id="3" creationId="{DC33D9AD-5A39-5B2C-C8EF-2AA62CA9F908}"/>
          </ac:spMkLst>
        </pc:spChg>
        <pc:spChg chg="del">
          <ac:chgData name="Sunil Kumar [E2E Bus. Analyst]" userId="1519e6a9-c171-4748-a63d-af57a5778f1f" providerId="ADAL" clId="{25A8363B-A008-4ED2-A70B-DA1C829DBCAA}" dt="2023-05-03T15:43:59.878" v="277" actId="478"/>
          <ac:spMkLst>
            <pc:docMk/>
            <pc:sldMk cId="445586327" sldId="261"/>
            <ac:spMk id="4" creationId="{234A8A89-A5A2-C220-48B5-727CA2024C2A}"/>
          </ac:spMkLst>
        </pc:spChg>
        <pc:spChg chg="del">
          <ac:chgData name="Sunil Kumar [E2E Bus. Analyst]" userId="1519e6a9-c171-4748-a63d-af57a5778f1f" providerId="ADAL" clId="{25A8363B-A008-4ED2-A70B-DA1C829DBCAA}" dt="2023-05-03T15:43:25.652" v="267" actId="478"/>
          <ac:spMkLst>
            <pc:docMk/>
            <pc:sldMk cId="445586327" sldId="261"/>
            <ac:spMk id="5" creationId="{1F23F0BE-F480-1563-C163-101D27B44ECA}"/>
          </ac:spMkLst>
        </pc:spChg>
        <pc:spChg chg="mod ord">
          <ac:chgData name="Sunil Kumar [E2E Bus. Analyst]" userId="1519e6a9-c171-4748-a63d-af57a5778f1f" providerId="ADAL" clId="{25A8363B-A008-4ED2-A70B-DA1C829DBCAA}" dt="2023-05-05T19:05:27.375" v="3144" actId="27636"/>
          <ac:spMkLst>
            <pc:docMk/>
            <pc:sldMk cId="445586327" sldId="261"/>
            <ac:spMk id="6" creationId="{F271461F-5527-D890-F06A-D2E0ECD21F61}"/>
          </ac:spMkLst>
        </pc:spChg>
        <pc:spChg chg="add">
          <ac:chgData name="Sunil Kumar [E2E Bus. Analyst]" userId="1519e6a9-c171-4748-a63d-af57a5778f1f" providerId="ADAL" clId="{25A8363B-A008-4ED2-A70B-DA1C829DBCAA}" dt="2023-05-03T16:25:18.942" v="1416" actId="26606"/>
          <ac:spMkLst>
            <pc:docMk/>
            <pc:sldMk cId="445586327" sldId="261"/>
            <ac:spMk id="14" creationId="{50D1C5B3-B60D-4696-AE60-100D5EC8AB5D}"/>
          </ac:spMkLst>
        </pc:spChg>
        <pc:spChg chg="add">
          <ac:chgData name="Sunil Kumar [E2E Bus. Analyst]" userId="1519e6a9-c171-4748-a63d-af57a5778f1f" providerId="ADAL" clId="{25A8363B-A008-4ED2-A70B-DA1C829DBCAA}" dt="2023-05-03T16:25:18.942" v="1416" actId="26606"/>
          <ac:spMkLst>
            <pc:docMk/>
            <pc:sldMk cId="445586327" sldId="261"/>
            <ac:spMk id="16" creationId="{6C45AC87-1D03-4452-BBE4-712E10796A83}"/>
          </ac:spMkLst>
        </pc:spChg>
        <pc:spChg chg="add">
          <ac:chgData name="Sunil Kumar [E2E Bus. Analyst]" userId="1519e6a9-c171-4748-a63d-af57a5778f1f" providerId="ADAL" clId="{25A8363B-A008-4ED2-A70B-DA1C829DBCAA}" dt="2023-05-03T16:25:18.942" v="1416" actId="26606"/>
          <ac:spMkLst>
            <pc:docMk/>
            <pc:sldMk cId="445586327" sldId="261"/>
            <ac:spMk id="18" creationId="{D3A66E38-056D-4A0A-BF1D-682AB0529888}"/>
          </ac:spMkLst>
        </pc:spChg>
        <pc:spChg chg="add">
          <ac:chgData name="Sunil Kumar [E2E Bus. Analyst]" userId="1519e6a9-c171-4748-a63d-af57a5778f1f" providerId="ADAL" clId="{25A8363B-A008-4ED2-A70B-DA1C829DBCAA}" dt="2023-05-03T16:25:18.942" v="1416" actId="26606"/>
          <ac:spMkLst>
            <pc:docMk/>
            <pc:sldMk cId="445586327" sldId="261"/>
            <ac:spMk id="20" creationId="{E7D0A197-F7EC-4629-86FB-48D5D3B829AB}"/>
          </ac:spMkLst>
        </pc:spChg>
        <pc:spChg chg="add">
          <ac:chgData name="Sunil Kumar [E2E Bus. Analyst]" userId="1519e6a9-c171-4748-a63d-af57a5778f1f" providerId="ADAL" clId="{25A8363B-A008-4ED2-A70B-DA1C829DBCAA}" dt="2023-05-03T16:25:18.942" v="1416" actId="26606"/>
          <ac:spMkLst>
            <pc:docMk/>
            <pc:sldMk cId="445586327" sldId="261"/>
            <ac:spMk id="22" creationId="{47251444-A29D-44A8-9E2E-263F0C215B1F}"/>
          </ac:spMkLst>
        </pc:spChg>
        <pc:picChg chg="add mod">
          <ac:chgData name="Sunil Kumar [E2E Bus. Analyst]" userId="1519e6a9-c171-4748-a63d-af57a5778f1f" providerId="ADAL" clId="{25A8363B-A008-4ED2-A70B-DA1C829DBCAA}" dt="2023-05-03T16:25:18.942" v="1416" actId="26606"/>
          <ac:picMkLst>
            <pc:docMk/>
            <pc:sldMk cId="445586327" sldId="261"/>
            <ac:picMk id="7" creationId="{DDA92A38-C303-B52E-463C-4FB5FC506F54}"/>
          </ac:picMkLst>
        </pc:picChg>
        <pc:picChg chg="add mod">
          <ac:chgData name="Sunil Kumar [E2E Bus. Analyst]" userId="1519e6a9-c171-4748-a63d-af57a5778f1f" providerId="ADAL" clId="{25A8363B-A008-4ED2-A70B-DA1C829DBCAA}" dt="2023-05-03T16:25:18.942" v="1416" actId="26606"/>
          <ac:picMkLst>
            <pc:docMk/>
            <pc:sldMk cId="445586327" sldId="261"/>
            <ac:picMk id="8" creationId="{C6BE7C35-6948-9AFB-6EFD-DD993A9F1FFD}"/>
          </ac:picMkLst>
        </pc:picChg>
        <pc:picChg chg="add mod">
          <ac:chgData name="Sunil Kumar [E2E Bus. Analyst]" userId="1519e6a9-c171-4748-a63d-af57a5778f1f" providerId="ADAL" clId="{25A8363B-A008-4ED2-A70B-DA1C829DBCAA}" dt="2023-05-03T16:25:18.942" v="1416" actId="26606"/>
          <ac:picMkLst>
            <pc:docMk/>
            <pc:sldMk cId="445586327" sldId="261"/>
            <ac:picMk id="9" creationId="{83B68E46-FF7D-66C9-A1A6-28E59EE50C7B}"/>
          </ac:picMkLst>
        </pc:picChg>
      </pc:sldChg>
      <pc:sldChg chg="addSp modSp mod ord setBg">
        <pc:chgData name="Sunil Kumar [E2E Bus. Analyst]" userId="1519e6a9-c171-4748-a63d-af57a5778f1f" providerId="ADAL" clId="{25A8363B-A008-4ED2-A70B-DA1C829DBCAA}" dt="2023-05-04T11:28:33.926" v="1659"/>
        <pc:sldMkLst>
          <pc:docMk/>
          <pc:sldMk cId="2962944713" sldId="262"/>
        </pc:sldMkLst>
        <pc:spChg chg="mod">
          <ac:chgData name="Sunil Kumar [E2E Bus. Analyst]" userId="1519e6a9-c171-4748-a63d-af57a5778f1f" providerId="ADAL" clId="{25A8363B-A008-4ED2-A70B-DA1C829DBCAA}" dt="2023-05-03T16:28:13.375" v="1488" actId="26606"/>
          <ac:spMkLst>
            <pc:docMk/>
            <pc:sldMk cId="2962944713" sldId="262"/>
            <ac:spMk id="2" creationId="{B17F905C-2CB0-70D9-B615-05C55FB23C24}"/>
          </ac:spMkLst>
        </pc:spChg>
        <pc:spChg chg="mod">
          <ac:chgData name="Sunil Kumar [E2E Bus. Analyst]" userId="1519e6a9-c171-4748-a63d-af57a5778f1f" providerId="ADAL" clId="{25A8363B-A008-4ED2-A70B-DA1C829DBCAA}" dt="2023-05-03T16:28:24.388" v="1491" actId="14100"/>
          <ac:spMkLst>
            <pc:docMk/>
            <pc:sldMk cId="2962944713" sldId="262"/>
            <ac:spMk id="3" creationId="{25C626C7-DA87-5720-CAD4-00FF138A9771}"/>
          </ac:spMkLst>
        </pc:spChg>
        <pc:spChg chg="add">
          <ac:chgData name="Sunil Kumar [E2E Bus. Analyst]" userId="1519e6a9-c171-4748-a63d-af57a5778f1f" providerId="ADAL" clId="{25A8363B-A008-4ED2-A70B-DA1C829DBCAA}" dt="2023-05-03T16:28:13.375" v="1488" actId="26606"/>
          <ac:spMkLst>
            <pc:docMk/>
            <pc:sldMk cId="2962944713" sldId="262"/>
            <ac:spMk id="8" creationId="{4BC99CB9-DDAD-44A2-8A1C-E3AF4E72DF5C}"/>
          </ac:spMkLst>
        </pc:spChg>
        <pc:spChg chg="add">
          <ac:chgData name="Sunil Kumar [E2E Bus. Analyst]" userId="1519e6a9-c171-4748-a63d-af57a5778f1f" providerId="ADAL" clId="{25A8363B-A008-4ED2-A70B-DA1C829DBCAA}" dt="2023-05-03T16:28:13.375" v="1488" actId="26606"/>
          <ac:spMkLst>
            <pc:docMk/>
            <pc:sldMk cId="2962944713" sldId="262"/>
            <ac:spMk id="10" creationId="{64053CBF-3932-45FF-8285-EE5146085F3A}"/>
          </ac:spMkLst>
        </pc:spChg>
        <pc:grpChg chg="add">
          <ac:chgData name="Sunil Kumar [E2E Bus. Analyst]" userId="1519e6a9-c171-4748-a63d-af57a5778f1f" providerId="ADAL" clId="{25A8363B-A008-4ED2-A70B-DA1C829DBCAA}" dt="2023-05-03T16:28:13.375" v="1488" actId="26606"/>
          <ac:grpSpMkLst>
            <pc:docMk/>
            <pc:sldMk cId="2962944713" sldId="262"/>
            <ac:grpSpMk id="12" creationId="{2E751C04-BEA6-446B-A678-9C74819EBD4C}"/>
          </ac:grpSpMkLst>
        </pc:grpChg>
        <pc:grpChg chg="add">
          <ac:chgData name="Sunil Kumar [E2E Bus. Analyst]" userId="1519e6a9-c171-4748-a63d-af57a5778f1f" providerId="ADAL" clId="{25A8363B-A008-4ED2-A70B-DA1C829DBCAA}" dt="2023-05-03T16:28:13.375" v="1488" actId="26606"/>
          <ac:grpSpMkLst>
            <pc:docMk/>
            <pc:sldMk cId="2962944713" sldId="262"/>
            <ac:grpSpMk id="18" creationId="{B63ACBA3-DEFD-4C6D-BBA0-64468FA99C2D}"/>
          </ac:grpSpMkLst>
        </pc:grpChg>
      </pc:sldChg>
      <pc:sldChg chg="addSp delSp modSp mod ord">
        <pc:chgData name="Sunil Kumar [E2E Bus. Analyst]" userId="1519e6a9-c171-4748-a63d-af57a5778f1f" providerId="ADAL" clId="{25A8363B-A008-4ED2-A70B-DA1C829DBCAA}" dt="2023-05-05T18:49:00.064" v="3133" actId="26606"/>
        <pc:sldMkLst>
          <pc:docMk/>
          <pc:sldMk cId="2518758585" sldId="263"/>
        </pc:sldMkLst>
        <pc:spChg chg="mod">
          <ac:chgData name="Sunil Kumar [E2E Bus. Analyst]" userId="1519e6a9-c171-4748-a63d-af57a5778f1f" providerId="ADAL" clId="{25A8363B-A008-4ED2-A70B-DA1C829DBCAA}" dt="2023-05-03T16:28:05.696" v="1487" actId="1035"/>
          <ac:spMkLst>
            <pc:docMk/>
            <pc:sldMk cId="2518758585" sldId="263"/>
            <ac:spMk id="3" creationId="{1E0408B7-94D1-ADE0-2F2A-3BD6DEAAD9C8}"/>
          </ac:spMkLst>
        </pc:spChg>
        <pc:spChg chg="mod">
          <ac:chgData name="Sunil Kumar [E2E Bus. Analyst]" userId="1519e6a9-c171-4748-a63d-af57a5778f1f" providerId="ADAL" clId="{25A8363B-A008-4ED2-A70B-DA1C829DBCAA}" dt="2023-05-03T16:28:05.696" v="1487" actId="1035"/>
          <ac:spMkLst>
            <pc:docMk/>
            <pc:sldMk cId="2518758585" sldId="263"/>
            <ac:spMk id="4" creationId="{056E795F-EAED-2B33-89E2-A2EF6ED82520}"/>
          </ac:spMkLst>
        </pc:spChg>
        <pc:spChg chg="mod">
          <ac:chgData name="Sunil Kumar [E2E Bus. Analyst]" userId="1519e6a9-c171-4748-a63d-af57a5778f1f" providerId="ADAL" clId="{25A8363B-A008-4ED2-A70B-DA1C829DBCAA}" dt="2023-05-03T16:28:05.696" v="1487" actId="1035"/>
          <ac:spMkLst>
            <pc:docMk/>
            <pc:sldMk cId="2518758585" sldId="263"/>
            <ac:spMk id="5" creationId="{CB6C68C6-2115-F23D-B910-2B70ABF90554}"/>
          </ac:spMkLst>
        </pc:spChg>
        <pc:spChg chg="add del">
          <ac:chgData name="Sunil Kumar [E2E Bus. Analyst]" userId="1519e6a9-c171-4748-a63d-af57a5778f1f" providerId="ADAL" clId="{25A8363B-A008-4ED2-A70B-DA1C829DBCAA}" dt="2023-05-03T16:27:49.163" v="1461" actId="26606"/>
          <ac:spMkLst>
            <pc:docMk/>
            <pc:sldMk cId="2518758585" sldId="263"/>
            <ac:spMk id="6" creationId="{18CFB7A9-1A8F-61C2-14B6-65780AE648C9}"/>
          </ac:spMkLst>
        </pc:spChg>
        <pc:graphicFrameChg chg="add del">
          <ac:chgData name="Sunil Kumar [E2E Bus. Analyst]" userId="1519e6a9-c171-4748-a63d-af57a5778f1f" providerId="ADAL" clId="{25A8363B-A008-4ED2-A70B-DA1C829DBCAA}" dt="2023-05-03T16:27:38.559" v="1456" actId="26606"/>
          <ac:graphicFrameMkLst>
            <pc:docMk/>
            <pc:sldMk cId="2518758585" sldId="263"/>
            <ac:graphicFrameMk id="8" creationId="{A7F9180E-304A-CBC5-4806-93789A12BFF5}"/>
          </ac:graphicFrameMkLst>
        </pc:graphicFrameChg>
        <pc:graphicFrameChg chg="add del">
          <ac:chgData name="Sunil Kumar [E2E Bus. Analyst]" userId="1519e6a9-c171-4748-a63d-af57a5778f1f" providerId="ADAL" clId="{25A8363B-A008-4ED2-A70B-DA1C829DBCAA}" dt="2023-05-03T16:27:46.147" v="1458" actId="26606"/>
          <ac:graphicFrameMkLst>
            <pc:docMk/>
            <pc:sldMk cId="2518758585" sldId="263"/>
            <ac:graphicFrameMk id="10" creationId="{129B9C88-DB8F-BA5D-BD13-F57AB4E75EA5}"/>
          </ac:graphicFrameMkLst>
        </pc:graphicFrameChg>
        <pc:graphicFrameChg chg="add del">
          <ac:chgData name="Sunil Kumar [E2E Bus. Analyst]" userId="1519e6a9-c171-4748-a63d-af57a5778f1f" providerId="ADAL" clId="{25A8363B-A008-4ED2-A70B-DA1C829DBCAA}" dt="2023-05-03T16:27:49.139" v="1460" actId="26606"/>
          <ac:graphicFrameMkLst>
            <pc:docMk/>
            <pc:sldMk cId="2518758585" sldId="263"/>
            <ac:graphicFrameMk id="12" creationId="{A7F9180E-304A-CBC5-4806-93789A12BFF5}"/>
          </ac:graphicFrameMkLst>
        </pc:graphicFrameChg>
        <pc:graphicFrameChg chg="add mod modGraphic">
          <ac:chgData name="Sunil Kumar [E2E Bus. Analyst]" userId="1519e6a9-c171-4748-a63d-af57a5778f1f" providerId="ADAL" clId="{25A8363B-A008-4ED2-A70B-DA1C829DBCAA}" dt="2023-05-05T18:49:00.064" v="3133" actId="26606"/>
          <ac:graphicFrameMkLst>
            <pc:docMk/>
            <pc:sldMk cId="2518758585" sldId="263"/>
            <ac:graphicFrameMk id="14" creationId="{0C7CE8A4-9A9E-6134-C4F9-9A9715DE1640}"/>
          </ac:graphicFrameMkLst>
        </pc:graphicFrameChg>
      </pc:sldChg>
      <pc:sldChg chg="addSp delSp modSp mod ord setBg">
        <pc:chgData name="Sunil Kumar [E2E Bus. Analyst]" userId="1519e6a9-c171-4748-a63d-af57a5778f1f" providerId="ADAL" clId="{25A8363B-A008-4ED2-A70B-DA1C829DBCAA}" dt="2023-05-05T19:15:38.914" v="3239" actId="1035"/>
        <pc:sldMkLst>
          <pc:docMk/>
          <pc:sldMk cId="2725266480" sldId="264"/>
        </pc:sldMkLst>
        <pc:spChg chg="mod">
          <ac:chgData name="Sunil Kumar [E2E Bus. Analyst]" userId="1519e6a9-c171-4748-a63d-af57a5778f1f" providerId="ADAL" clId="{25A8363B-A008-4ED2-A70B-DA1C829DBCAA}" dt="2023-05-04T14:37:12.223" v="3119" actId="1076"/>
          <ac:spMkLst>
            <pc:docMk/>
            <pc:sldMk cId="2725266480" sldId="264"/>
            <ac:spMk id="2" creationId="{6F4E90A9-AD93-D762-A5F6-B9C17E5CCCC5}"/>
          </ac:spMkLst>
        </pc:spChg>
        <pc:spChg chg="mod">
          <ac:chgData name="Sunil Kumar [E2E Bus. Analyst]" userId="1519e6a9-c171-4748-a63d-af57a5778f1f" providerId="ADAL" clId="{25A8363B-A008-4ED2-A70B-DA1C829DBCAA}" dt="2023-05-05T19:14:42.159" v="3228" actId="14100"/>
          <ac:spMkLst>
            <pc:docMk/>
            <pc:sldMk cId="2725266480" sldId="264"/>
            <ac:spMk id="3" creationId="{003269BA-46C7-C00B-7AFA-7401006C7D6F}"/>
          </ac:spMkLst>
        </pc:spChg>
        <pc:spChg chg="del mod">
          <ac:chgData name="Sunil Kumar [E2E Bus. Analyst]" userId="1519e6a9-c171-4748-a63d-af57a5778f1f" providerId="ADAL" clId="{25A8363B-A008-4ED2-A70B-DA1C829DBCAA}" dt="2023-05-04T11:51:28.684" v="1935" actId="478"/>
          <ac:spMkLst>
            <pc:docMk/>
            <pc:sldMk cId="2725266480" sldId="264"/>
            <ac:spMk id="4" creationId="{71BCFE75-3866-7D69-C1BF-148FAB6C7499}"/>
          </ac:spMkLst>
        </pc:spChg>
        <pc:spChg chg="add del mod">
          <ac:chgData name="Sunil Kumar [E2E Bus. Analyst]" userId="1519e6a9-c171-4748-a63d-af57a5778f1f" providerId="ADAL" clId="{25A8363B-A008-4ED2-A70B-DA1C829DBCAA}" dt="2023-05-04T12:28:51.442" v="2673" actId="478"/>
          <ac:spMkLst>
            <pc:docMk/>
            <pc:sldMk cId="2725266480" sldId="264"/>
            <ac:spMk id="5" creationId="{2B448F6B-1C7B-F4B8-C9D9-A123105CB734}"/>
          </ac:spMkLst>
        </pc:spChg>
        <pc:spChg chg="add mod">
          <ac:chgData name="Sunil Kumar [E2E Bus. Analyst]" userId="1519e6a9-c171-4748-a63d-af57a5778f1f" providerId="ADAL" clId="{25A8363B-A008-4ED2-A70B-DA1C829DBCAA}" dt="2023-05-05T19:14:46.785" v="3229" actId="1076"/>
          <ac:spMkLst>
            <pc:docMk/>
            <pc:sldMk cId="2725266480" sldId="264"/>
            <ac:spMk id="5" creationId="{B943FDD6-CC44-0E7A-2B61-FFDA3E35696A}"/>
          </ac:spMkLst>
        </pc:spChg>
        <pc:spChg chg="add del mod">
          <ac:chgData name="Sunil Kumar [E2E Bus. Analyst]" userId="1519e6a9-c171-4748-a63d-af57a5778f1f" providerId="ADAL" clId="{25A8363B-A008-4ED2-A70B-DA1C829DBCAA}" dt="2023-05-04T11:51:25.975" v="1934" actId="478"/>
          <ac:spMkLst>
            <pc:docMk/>
            <pc:sldMk cId="2725266480" sldId="264"/>
            <ac:spMk id="7" creationId="{BA38373B-8071-B560-CFCD-9DCFF9A5D3B7}"/>
          </ac:spMkLst>
        </pc:spChg>
        <pc:spChg chg="add del mod">
          <ac:chgData name="Sunil Kumar [E2E Bus. Analyst]" userId="1519e6a9-c171-4748-a63d-af57a5778f1f" providerId="ADAL" clId="{25A8363B-A008-4ED2-A70B-DA1C829DBCAA}" dt="2023-05-04T13:24:35.826" v="3020" actId="478"/>
          <ac:spMkLst>
            <pc:docMk/>
            <pc:sldMk cId="2725266480" sldId="264"/>
            <ac:spMk id="10" creationId="{3DED2CE5-1528-09C9-C047-5ACB5738C1E1}"/>
          </ac:spMkLst>
        </pc:spChg>
        <pc:spChg chg="add del">
          <ac:chgData name="Sunil Kumar [E2E Bus. Analyst]" userId="1519e6a9-c171-4748-a63d-af57a5778f1f" providerId="ADAL" clId="{25A8363B-A008-4ED2-A70B-DA1C829DBCAA}" dt="2023-05-03T16:24:16.241" v="1393" actId="26606"/>
          <ac:spMkLst>
            <pc:docMk/>
            <pc:sldMk cId="2725266480" sldId="264"/>
            <ac:spMk id="12" creationId="{BACC6370-2D7E-4714-9D71-7542949D7D5D}"/>
          </ac:spMkLst>
        </pc:spChg>
        <pc:spChg chg="add del">
          <ac:chgData name="Sunil Kumar [E2E Bus. Analyst]" userId="1519e6a9-c171-4748-a63d-af57a5778f1f" providerId="ADAL" clId="{25A8363B-A008-4ED2-A70B-DA1C829DBCAA}" dt="2023-05-03T16:24:16.241" v="1393" actId="26606"/>
          <ac:spMkLst>
            <pc:docMk/>
            <pc:sldMk cId="2725266480" sldId="264"/>
            <ac:spMk id="14" creationId="{F68B3F68-107C-434F-AA38-110D5EA91B85}"/>
          </ac:spMkLst>
        </pc:spChg>
        <pc:spChg chg="add del">
          <ac:chgData name="Sunil Kumar [E2E Bus. Analyst]" userId="1519e6a9-c171-4748-a63d-af57a5778f1f" providerId="ADAL" clId="{25A8363B-A008-4ED2-A70B-DA1C829DBCAA}" dt="2023-05-03T16:24:16.241" v="1393" actId="26606"/>
          <ac:spMkLst>
            <pc:docMk/>
            <pc:sldMk cId="2725266480" sldId="264"/>
            <ac:spMk id="16" creationId="{AAD0DBB9-1A4B-4391-81D4-CB19F9AB918A}"/>
          </ac:spMkLst>
        </pc:spChg>
        <pc:spChg chg="add del">
          <ac:chgData name="Sunil Kumar [E2E Bus. Analyst]" userId="1519e6a9-c171-4748-a63d-af57a5778f1f" providerId="ADAL" clId="{25A8363B-A008-4ED2-A70B-DA1C829DBCAA}" dt="2023-05-03T16:24:16.241" v="1393" actId="26606"/>
          <ac:spMkLst>
            <pc:docMk/>
            <pc:sldMk cId="2725266480" sldId="264"/>
            <ac:spMk id="18" creationId="{063BBA22-50EA-4C4D-BE05-F1CE4E63AA56}"/>
          </ac:spMkLst>
        </pc:spChg>
        <pc:spChg chg="add del">
          <ac:chgData name="Sunil Kumar [E2E Bus. Analyst]" userId="1519e6a9-c171-4748-a63d-af57a5778f1f" providerId="ADAL" clId="{25A8363B-A008-4ED2-A70B-DA1C829DBCAA}" dt="2023-05-03T16:24:18.299" v="1397" actId="26606"/>
          <ac:spMkLst>
            <pc:docMk/>
            <pc:sldMk cId="2725266480" sldId="264"/>
            <ac:spMk id="20" creationId="{7301F447-EEF7-48F5-AF73-7566EE7F64AD}"/>
          </ac:spMkLst>
        </pc:spChg>
        <pc:spChg chg="add del">
          <ac:chgData name="Sunil Kumar [E2E Bus. Analyst]" userId="1519e6a9-c171-4748-a63d-af57a5778f1f" providerId="ADAL" clId="{25A8363B-A008-4ED2-A70B-DA1C829DBCAA}" dt="2023-05-03T16:24:18.299" v="1397" actId="26606"/>
          <ac:spMkLst>
            <pc:docMk/>
            <pc:sldMk cId="2725266480" sldId="264"/>
            <ac:spMk id="21" creationId="{F7117410-A2A4-4085-9ADC-46744551DBDE}"/>
          </ac:spMkLst>
        </pc:spChg>
        <pc:spChg chg="add del">
          <ac:chgData name="Sunil Kumar [E2E Bus. Analyst]" userId="1519e6a9-c171-4748-a63d-af57a5778f1f" providerId="ADAL" clId="{25A8363B-A008-4ED2-A70B-DA1C829DBCAA}" dt="2023-05-03T16:24:18.299" v="1397" actId="26606"/>
          <ac:spMkLst>
            <pc:docMk/>
            <pc:sldMk cId="2725266480" sldId="264"/>
            <ac:spMk id="22" creationId="{99F74EB5-E547-4FB4-95F5-BCC788F3C4A0}"/>
          </ac:spMkLst>
        </pc:spChg>
        <pc:spChg chg="add">
          <ac:chgData name="Sunil Kumar [E2E Bus. Analyst]" userId="1519e6a9-c171-4748-a63d-af57a5778f1f" providerId="ADAL" clId="{25A8363B-A008-4ED2-A70B-DA1C829DBCAA}" dt="2023-05-03T16:24:18.323" v="1398" actId="26606"/>
          <ac:spMkLst>
            <pc:docMk/>
            <pc:sldMk cId="2725266480" sldId="264"/>
            <ac:spMk id="24" creationId="{BACC6370-2D7E-4714-9D71-7542949D7D5D}"/>
          </ac:spMkLst>
        </pc:spChg>
        <pc:spChg chg="add">
          <ac:chgData name="Sunil Kumar [E2E Bus. Analyst]" userId="1519e6a9-c171-4748-a63d-af57a5778f1f" providerId="ADAL" clId="{25A8363B-A008-4ED2-A70B-DA1C829DBCAA}" dt="2023-05-03T16:24:18.323" v="1398" actId="26606"/>
          <ac:spMkLst>
            <pc:docMk/>
            <pc:sldMk cId="2725266480" sldId="264"/>
            <ac:spMk id="25" creationId="{F68B3F68-107C-434F-AA38-110D5EA91B85}"/>
          </ac:spMkLst>
        </pc:spChg>
        <pc:spChg chg="add">
          <ac:chgData name="Sunil Kumar [E2E Bus. Analyst]" userId="1519e6a9-c171-4748-a63d-af57a5778f1f" providerId="ADAL" clId="{25A8363B-A008-4ED2-A70B-DA1C829DBCAA}" dt="2023-05-03T16:24:18.323" v="1398" actId="26606"/>
          <ac:spMkLst>
            <pc:docMk/>
            <pc:sldMk cId="2725266480" sldId="264"/>
            <ac:spMk id="26" creationId="{AAD0DBB9-1A4B-4391-81D4-CB19F9AB918A}"/>
          </ac:spMkLst>
        </pc:spChg>
        <pc:spChg chg="add">
          <ac:chgData name="Sunil Kumar [E2E Bus. Analyst]" userId="1519e6a9-c171-4748-a63d-af57a5778f1f" providerId="ADAL" clId="{25A8363B-A008-4ED2-A70B-DA1C829DBCAA}" dt="2023-05-03T16:24:18.323" v="1398" actId="26606"/>
          <ac:spMkLst>
            <pc:docMk/>
            <pc:sldMk cId="2725266480" sldId="264"/>
            <ac:spMk id="27" creationId="{063BBA22-50EA-4C4D-BE05-F1CE4E63AA56}"/>
          </ac:spMkLst>
        </pc:spChg>
        <pc:graphicFrameChg chg="add del mod">
          <ac:chgData name="Sunil Kumar [E2E Bus. Analyst]" userId="1519e6a9-c171-4748-a63d-af57a5778f1f" providerId="ADAL" clId="{25A8363B-A008-4ED2-A70B-DA1C829DBCAA}" dt="2023-05-04T12:17:08.694" v="2350"/>
          <ac:graphicFrameMkLst>
            <pc:docMk/>
            <pc:sldMk cId="2725266480" sldId="264"/>
            <ac:graphicFrameMk id="11" creationId="{4BEABDFB-6CB2-3946-BF4C-E6AE4A53604A}"/>
          </ac:graphicFrameMkLst>
        </pc:graphicFrameChg>
        <pc:picChg chg="add del mod">
          <ac:chgData name="Sunil Kumar [E2E Bus. Analyst]" userId="1519e6a9-c171-4748-a63d-af57a5778f1f" providerId="ADAL" clId="{25A8363B-A008-4ED2-A70B-DA1C829DBCAA}" dt="2023-05-04T11:48:18.919" v="1915" actId="478"/>
          <ac:picMkLst>
            <pc:docMk/>
            <pc:sldMk cId="2725266480" sldId="264"/>
            <ac:picMk id="6" creationId="{E3657FC4-AF43-63A6-B18F-D7454B037B9D}"/>
          </ac:picMkLst>
        </pc:picChg>
        <pc:picChg chg="add mod">
          <ac:chgData name="Sunil Kumar [E2E Bus. Analyst]" userId="1519e6a9-c171-4748-a63d-af57a5778f1f" providerId="ADAL" clId="{25A8363B-A008-4ED2-A70B-DA1C829DBCAA}" dt="2023-05-05T19:15:38.914" v="3239" actId="1035"/>
          <ac:picMkLst>
            <pc:docMk/>
            <pc:sldMk cId="2725266480" sldId="264"/>
            <ac:picMk id="7" creationId="{1C4782D7-1FCA-E255-9FB3-0655C4A860C5}"/>
          </ac:picMkLst>
        </pc:picChg>
        <pc:picChg chg="add del mod">
          <ac:chgData name="Sunil Kumar [E2E Bus. Analyst]" userId="1519e6a9-c171-4748-a63d-af57a5778f1f" providerId="ADAL" clId="{25A8363B-A008-4ED2-A70B-DA1C829DBCAA}" dt="2023-05-04T12:28:48.367" v="2672" actId="478"/>
          <ac:picMkLst>
            <pc:docMk/>
            <pc:sldMk cId="2725266480" sldId="264"/>
            <ac:picMk id="9" creationId="{0A0D374E-51C5-4D33-2AF4-C5F094433137}"/>
          </ac:picMkLst>
        </pc:picChg>
      </pc:sldChg>
      <pc:sldChg chg="addSp delSp modSp mod setBg">
        <pc:chgData name="Sunil Kumar [E2E Bus. Analyst]" userId="1519e6a9-c171-4748-a63d-af57a5778f1f" providerId="ADAL" clId="{25A8363B-A008-4ED2-A70B-DA1C829DBCAA}" dt="2023-05-03T16:29:41.395" v="1504" actId="26606"/>
        <pc:sldMkLst>
          <pc:docMk/>
          <pc:sldMk cId="3918820837" sldId="265"/>
        </pc:sldMkLst>
        <pc:spChg chg="mod">
          <ac:chgData name="Sunil Kumar [E2E Bus. Analyst]" userId="1519e6a9-c171-4748-a63d-af57a5778f1f" providerId="ADAL" clId="{25A8363B-A008-4ED2-A70B-DA1C829DBCAA}" dt="2023-05-03T16:29:41.395" v="1504" actId="26606"/>
          <ac:spMkLst>
            <pc:docMk/>
            <pc:sldMk cId="3918820837" sldId="265"/>
            <ac:spMk id="2" creationId="{D631CD2E-BA92-93E4-B999-1877C5107B45}"/>
          </ac:spMkLst>
        </pc:spChg>
        <pc:spChg chg="mod ord">
          <ac:chgData name="Sunil Kumar [E2E Bus. Analyst]" userId="1519e6a9-c171-4748-a63d-af57a5778f1f" providerId="ADAL" clId="{25A8363B-A008-4ED2-A70B-DA1C829DBCAA}" dt="2023-05-03T16:29:41.395" v="1504" actId="26606"/>
          <ac:spMkLst>
            <pc:docMk/>
            <pc:sldMk cId="3918820837" sldId="265"/>
            <ac:spMk id="3" creationId="{CB4DAE38-E8CE-DEA3-6284-28A96BC78D05}"/>
          </ac:spMkLst>
        </pc:spChg>
        <pc:spChg chg="add del">
          <ac:chgData name="Sunil Kumar [E2E Bus. Analyst]" userId="1519e6a9-c171-4748-a63d-af57a5778f1f" providerId="ADAL" clId="{25A8363B-A008-4ED2-A70B-DA1C829DBCAA}" dt="2023-05-03T16:29:11.612" v="1500" actId="26606"/>
          <ac:spMkLst>
            <pc:docMk/>
            <pc:sldMk cId="3918820837" sldId="265"/>
            <ac:spMk id="9" creationId="{12609869-9E80-471B-A487-A53288E0E791}"/>
          </ac:spMkLst>
        </pc:spChg>
        <pc:spChg chg="add del">
          <ac:chgData name="Sunil Kumar [E2E Bus. Analyst]" userId="1519e6a9-c171-4748-a63d-af57a5778f1f" providerId="ADAL" clId="{25A8363B-A008-4ED2-A70B-DA1C829DBCAA}" dt="2023-05-03T16:29:11.612" v="1500" actId="26606"/>
          <ac:spMkLst>
            <pc:docMk/>
            <pc:sldMk cId="3918820837" sldId="265"/>
            <ac:spMk id="11" creationId="{7004738A-9D34-43E8-97D2-CA0EED4F8BE0}"/>
          </ac:spMkLst>
        </pc:spChg>
        <pc:spChg chg="add del">
          <ac:chgData name="Sunil Kumar [E2E Bus. Analyst]" userId="1519e6a9-c171-4748-a63d-af57a5778f1f" providerId="ADAL" clId="{25A8363B-A008-4ED2-A70B-DA1C829DBCAA}" dt="2023-05-03T16:29:11.612" v="1500" actId="26606"/>
          <ac:spMkLst>
            <pc:docMk/>
            <pc:sldMk cId="3918820837" sldId="265"/>
            <ac:spMk id="13" creationId="{B8B8D07F-F13E-443E-BA68-2D26672D76B9}"/>
          </ac:spMkLst>
        </pc:spChg>
        <pc:spChg chg="add del">
          <ac:chgData name="Sunil Kumar [E2E Bus. Analyst]" userId="1519e6a9-c171-4748-a63d-af57a5778f1f" providerId="ADAL" clId="{25A8363B-A008-4ED2-A70B-DA1C829DBCAA}" dt="2023-05-03T16:29:11.612" v="1500" actId="26606"/>
          <ac:spMkLst>
            <pc:docMk/>
            <pc:sldMk cId="3918820837" sldId="265"/>
            <ac:spMk id="15" creationId="{2813A4FA-24A5-41ED-A534-3807D1B2F344}"/>
          </ac:spMkLst>
        </pc:spChg>
        <pc:spChg chg="add del">
          <ac:chgData name="Sunil Kumar [E2E Bus. Analyst]" userId="1519e6a9-c171-4748-a63d-af57a5778f1f" providerId="ADAL" clId="{25A8363B-A008-4ED2-A70B-DA1C829DBCAA}" dt="2023-05-03T16:29:11.612" v="1500" actId="26606"/>
          <ac:spMkLst>
            <pc:docMk/>
            <pc:sldMk cId="3918820837" sldId="265"/>
            <ac:spMk id="17" creationId="{C3944F27-CA70-4E84-A51A-E6BF89558979}"/>
          </ac:spMkLst>
        </pc:spChg>
        <pc:spChg chg="add del">
          <ac:chgData name="Sunil Kumar [E2E Bus. Analyst]" userId="1519e6a9-c171-4748-a63d-af57a5778f1f" providerId="ADAL" clId="{25A8363B-A008-4ED2-A70B-DA1C829DBCAA}" dt="2023-05-03T16:29:09.594" v="1497" actId="26606"/>
          <ac:spMkLst>
            <pc:docMk/>
            <pc:sldMk cId="3918820837" sldId="265"/>
            <ac:spMk id="22" creationId="{A8908DB7-C3A6-4FCB-9820-CEE02B398C4A}"/>
          </ac:spMkLst>
        </pc:spChg>
        <pc:spChg chg="add del">
          <ac:chgData name="Sunil Kumar [E2E Bus. Analyst]" userId="1519e6a9-c171-4748-a63d-af57a5778f1f" providerId="ADAL" clId="{25A8363B-A008-4ED2-A70B-DA1C829DBCAA}" dt="2023-05-03T16:29:09.594" v="1497" actId="26606"/>
          <ac:spMkLst>
            <pc:docMk/>
            <pc:sldMk cId="3918820837" sldId="265"/>
            <ac:spMk id="24" creationId="{535742DD-1B16-4E9D-B715-0D74B4574A68}"/>
          </ac:spMkLst>
        </pc:spChg>
        <pc:spChg chg="add del">
          <ac:chgData name="Sunil Kumar [E2E Bus. Analyst]" userId="1519e6a9-c171-4748-a63d-af57a5778f1f" providerId="ADAL" clId="{25A8363B-A008-4ED2-A70B-DA1C829DBCAA}" dt="2023-05-03T16:29:11.604" v="1499" actId="26606"/>
          <ac:spMkLst>
            <pc:docMk/>
            <pc:sldMk cId="3918820837" sldId="265"/>
            <ac:spMk id="26" creationId="{F13C74B1-5B17-4795-BED0-7140497B445A}"/>
          </ac:spMkLst>
        </pc:spChg>
        <pc:spChg chg="add del">
          <ac:chgData name="Sunil Kumar [E2E Bus. Analyst]" userId="1519e6a9-c171-4748-a63d-af57a5778f1f" providerId="ADAL" clId="{25A8363B-A008-4ED2-A70B-DA1C829DBCAA}" dt="2023-05-03T16:29:11.604" v="1499" actId="26606"/>
          <ac:spMkLst>
            <pc:docMk/>
            <pc:sldMk cId="3918820837" sldId="265"/>
            <ac:spMk id="27" creationId="{D4974D33-8DC5-464E-8C6D-BE58F0669C17}"/>
          </ac:spMkLst>
        </pc:spChg>
        <pc:spChg chg="add del">
          <ac:chgData name="Sunil Kumar [E2E Bus. Analyst]" userId="1519e6a9-c171-4748-a63d-af57a5778f1f" providerId="ADAL" clId="{25A8363B-A008-4ED2-A70B-DA1C829DBCAA}" dt="2023-05-03T16:29:41.395" v="1504" actId="26606"/>
          <ac:spMkLst>
            <pc:docMk/>
            <pc:sldMk cId="3918820837" sldId="265"/>
            <ac:spMk id="29" creationId="{A8908DB7-C3A6-4FCB-9820-CEE02B398C4A}"/>
          </ac:spMkLst>
        </pc:spChg>
        <pc:spChg chg="add del">
          <ac:chgData name="Sunil Kumar [E2E Bus. Analyst]" userId="1519e6a9-c171-4748-a63d-af57a5778f1f" providerId="ADAL" clId="{25A8363B-A008-4ED2-A70B-DA1C829DBCAA}" dt="2023-05-03T16:29:41.395" v="1504" actId="26606"/>
          <ac:spMkLst>
            <pc:docMk/>
            <pc:sldMk cId="3918820837" sldId="265"/>
            <ac:spMk id="30" creationId="{535742DD-1B16-4E9D-B715-0D74B4574A68}"/>
          </ac:spMkLst>
        </pc:spChg>
        <pc:spChg chg="add">
          <ac:chgData name="Sunil Kumar [E2E Bus. Analyst]" userId="1519e6a9-c171-4748-a63d-af57a5778f1f" providerId="ADAL" clId="{25A8363B-A008-4ED2-A70B-DA1C829DBCAA}" dt="2023-05-03T16:29:41.395" v="1504" actId="26606"/>
          <ac:spMkLst>
            <pc:docMk/>
            <pc:sldMk cId="3918820837" sldId="265"/>
            <ac:spMk id="35" creationId="{2B97F24A-32CE-4C1C-A50D-3016B394DCFB}"/>
          </ac:spMkLst>
        </pc:spChg>
        <pc:spChg chg="add">
          <ac:chgData name="Sunil Kumar [E2E Bus. Analyst]" userId="1519e6a9-c171-4748-a63d-af57a5778f1f" providerId="ADAL" clId="{25A8363B-A008-4ED2-A70B-DA1C829DBCAA}" dt="2023-05-03T16:29:41.395" v="1504" actId="26606"/>
          <ac:spMkLst>
            <pc:docMk/>
            <pc:sldMk cId="3918820837" sldId="265"/>
            <ac:spMk id="37" creationId="{CD8B4F24-440B-49E9-B85D-733523DC064B}"/>
          </ac:spMkLst>
        </pc:spChg>
        <pc:picChg chg="mod ord">
          <ac:chgData name="Sunil Kumar [E2E Bus. Analyst]" userId="1519e6a9-c171-4748-a63d-af57a5778f1f" providerId="ADAL" clId="{25A8363B-A008-4ED2-A70B-DA1C829DBCAA}" dt="2023-05-03T16:29:41.395" v="1504" actId="26606"/>
          <ac:picMkLst>
            <pc:docMk/>
            <pc:sldMk cId="3918820837" sldId="265"/>
            <ac:picMk id="4" creationId="{71BF121C-9115-778D-49EB-838FD3B8267A}"/>
          </ac:picMkLst>
        </pc:picChg>
      </pc:sldChg>
      <pc:sldChg chg="addSp delSp modSp mod setBg">
        <pc:chgData name="Sunil Kumar [E2E Bus. Analyst]" userId="1519e6a9-c171-4748-a63d-af57a5778f1f" providerId="ADAL" clId="{25A8363B-A008-4ED2-A70B-DA1C829DBCAA}" dt="2023-05-03T16:31:00.514" v="1512" actId="14100"/>
        <pc:sldMkLst>
          <pc:docMk/>
          <pc:sldMk cId="1921379221" sldId="267"/>
        </pc:sldMkLst>
        <pc:spChg chg="mod">
          <ac:chgData name="Sunil Kumar [E2E Bus. Analyst]" userId="1519e6a9-c171-4748-a63d-af57a5778f1f" providerId="ADAL" clId="{25A8363B-A008-4ED2-A70B-DA1C829DBCAA}" dt="2023-05-03T16:30:17.393" v="1507" actId="26606"/>
          <ac:spMkLst>
            <pc:docMk/>
            <pc:sldMk cId="1921379221" sldId="267"/>
            <ac:spMk id="2" creationId="{8D24CC0E-B6C5-AF2C-5AEB-A1D786AFB529}"/>
          </ac:spMkLst>
        </pc:spChg>
        <pc:spChg chg="add del mod">
          <ac:chgData name="Sunil Kumar [E2E Bus. Analyst]" userId="1519e6a9-c171-4748-a63d-af57a5778f1f" providerId="ADAL" clId="{25A8363B-A008-4ED2-A70B-DA1C829DBCAA}" dt="2023-05-03T16:30:22.174" v="1509" actId="478"/>
          <ac:spMkLst>
            <pc:docMk/>
            <pc:sldMk cId="1921379221" sldId="267"/>
            <ac:spMk id="8" creationId="{BBB6AE05-295E-9F82-0D04-12397308AFDF}"/>
          </ac:spMkLst>
        </pc:spChg>
        <pc:spChg chg="add">
          <ac:chgData name="Sunil Kumar [E2E Bus. Analyst]" userId="1519e6a9-c171-4748-a63d-af57a5778f1f" providerId="ADAL" clId="{25A8363B-A008-4ED2-A70B-DA1C829DBCAA}" dt="2023-05-03T16:30:17.393" v="1507" actId="26606"/>
          <ac:spMkLst>
            <pc:docMk/>
            <pc:sldMk cId="1921379221" sldId="267"/>
            <ac:spMk id="11" creationId="{66E48AFA-8884-4F68-A44F-D2C1E8609C5A}"/>
          </ac:spMkLst>
        </pc:spChg>
        <pc:spChg chg="add">
          <ac:chgData name="Sunil Kumar [E2E Bus. Analyst]" userId="1519e6a9-c171-4748-a63d-af57a5778f1f" providerId="ADAL" clId="{25A8363B-A008-4ED2-A70B-DA1C829DBCAA}" dt="2023-05-03T16:30:17.393" v="1507" actId="26606"/>
          <ac:spMkLst>
            <pc:docMk/>
            <pc:sldMk cId="1921379221" sldId="267"/>
            <ac:spMk id="13" creationId="{969D19A6-08CB-498C-93EC-3FFB021FC68A}"/>
          </ac:spMkLst>
        </pc:spChg>
        <pc:picChg chg="mod">
          <ac:chgData name="Sunil Kumar [E2E Bus. Analyst]" userId="1519e6a9-c171-4748-a63d-af57a5778f1f" providerId="ADAL" clId="{25A8363B-A008-4ED2-A70B-DA1C829DBCAA}" dt="2023-05-03T16:31:00.514" v="1512" actId="14100"/>
          <ac:picMkLst>
            <pc:docMk/>
            <pc:sldMk cId="1921379221" sldId="267"/>
            <ac:picMk id="4" creationId="{5C198BCE-BB12-28B9-E460-03093360C662}"/>
          </ac:picMkLst>
        </pc:picChg>
      </pc:sldChg>
      <pc:sldChg chg="addSp delSp modSp mod setBg">
        <pc:chgData name="Sunil Kumar [E2E Bus. Analyst]" userId="1519e6a9-c171-4748-a63d-af57a5778f1f" providerId="ADAL" clId="{25A8363B-A008-4ED2-A70B-DA1C829DBCAA}" dt="2023-05-03T16:32:34.402" v="1553" actId="26606"/>
        <pc:sldMkLst>
          <pc:docMk/>
          <pc:sldMk cId="1811416012" sldId="268"/>
        </pc:sldMkLst>
        <pc:spChg chg="del mod">
          <ac:chgData name="Sunil Kumar [E2E Bus. Analyst]" userId="1519e6a9-c171-4748-a63d-af57a5778f1f" providerId="ADAL" clId="{25A8363B-A008-4ED2-A70B-DA1C829DBCAA}" dt="2023-05-03T16:32:26.265" v="1550" actId="478"/>
          <ac:spMkLst>
            <pc:docMk/>
            <pc:sldMk cId="1811416012" sldId="268"/>
            <ac:spMk id="2" creationId="{8D24CC0E-B6C5-AF2C-5AEB-A1D786AFB529}"/>
          </ac:spMkLst>
        </pc:spChg>
        <pc:spChg chg="add del">
          <ac:chgData name="Sunil Kumar [E2E Bus. Analyst]" userId="1519e6a9-c171-4748-a63d-af57a5778f1f" providerId="ADAL" clId="{25A8363B-A008-4ED2-A70B-DA1C829DBCAA}" dt="2023-05-03T16:32:34.394" v="1552" actId="26606"/>
          <ac:spMkLst>
            <pc:docMk/>
            <pc:sldMk cId="1811416012" sldId="268"/>
            <ac:spMk id="8" creationId="{F0F16244-F51D-D518-F092-DCC7B75BAEF6}"/>
          </ac:spMkLst>
        </pc:spChg>
        <pc:spChg chg="add">
          <ac:chgData name="Sunil Kumar [E2E Bus. Analyst]" userId="1519e6a9-c171-4748-a63d-af57a5778f1f" providerId="ADAL" clId="{25A8363B-A008-4ED2-A70B-DA1C829DBCAA}" dt="2023-05-03T16:32:34.402" v="1553" actId="26606"/>
          <ac:spMkLst>
            <pc:docMk/>
            <pc:sldMk cId="1811416012" sldId="268"/>
            <ac:spMk id="9" creationId="{32BC26D8-82FB-445E-AA49-62A77D7C1EE0}"/>
          </ac:spMkLst>
        </pc:spChg>
        <pc:spChg chg="add del">
          <ac:chgData name="Sunil Kumar [E2E Bus. Analyst]" userId="1519e6a9-c171-4748-a63d-af57a5778f1f" providerId="ADAL" clId="{25A8363B-A008-4ED2-A70B-DA1C829DBCAA}" dt="2023-05-03T16:32:34.394" v="1552" actId="26606"/>
          <ac:spMkLst>
            <pc:docMk/>
            <pc:sldMk cId="1811416012" sldId="268"/>
            <ac:spMk id="11" creationId="{66E48AFA-8884-4F68-A44F-D2C1E8609C5A}"/>
          </ac:spMkLst>
        </pc:spChg>
        <pc:spChg chg="add del">
          <ac:chgData name="Sunil Kumar [E2E Bus. Analyst]" userId="1519e6a9-c171-4748-a63d-af57a5778f1f" providerId="ADAL" clId="{25A8363B-A008-4ED2-A70B-DA1C829DBCAA}" dt="2023-05-03T16:32:34.394" v="1552" actId="26606"/>
          <ac:spMkLst>
            <pc:docMk/>
            <pc:sldMk cId="1811416012" sldId="268"/>
            <ac:spMk id="13" creationId="{969D19A6-08CB-498C-93EC-3FFB021FC68A}"/>
          </ac:spMkLst>
        </pc:spChg>
        <pc:spChg chg="add">
          <ac:chgData name="Sunil Kumar [E2E Bus. Analyst]" userId="1519e6a9-c171-4748-a63d-af57a5778f1f" providerId="ADAL" clId="{25A8363B-A008-4ED2-A70B-DA1C829DBCAA}" dt="2023-05-03T16:32:34.402" v="1553" actId="26606"/>
          <ac:spMkLst>
            <pc:docMk/>
            <pc:sldMk cId="1811416012" sldId="268"/>
            <ac:spMk id="15" creationId="{CB44330D-EA18-4254-AA95-EB49948539B8}"/>
          </ac:spMkLst>
        </pc:spChg>
        <pc:picChg chg="mod">
          <ac:chgData name="Sunil Kumar [E2E Bus. Analyst]" userId="1519e6a9-c171-4748-a63d-af57a5778f1f" providerId="ADAL" clId="{25A8363B-A008-4ED2-A70B-DA1C829DBCAA}" dt="2023-05-03T16:32:34.402" v="1553" actId="26606"/>
          <ac:picMkLst>
            <pc:docMk/>
            <pc:sldMk cId="1811416012" sldId="268"/>
            <ac:picMk id="4" creationId="{EF41C697-51AA-9536-D947-B65772ABBD7D}"/>
          </ac:picMkLst>
        </pc:picChg>
      </pc:sldChg>
      <pc:sldChg chg="addSp modSp mod setBg">
        <pc:chgData name="Sunil Kumar [E2E Bus. Analyst]" userId="1519e6a9-c171-4748-a63d-af57a5778f1f" providerId="ADAL" clId="{25A8363B-A008-4ED2-A70B-DA1C829DBCAA}" dt="2023-05-03T16:32:54.883" v="1554" actId="26606"/>
        <pc:sldMkLst>
          <pc:docMk/>
          <pc:sldMk cId="4094109168" sldId="269"/>
        </pc:sldMkLst>
        <pc:spChg chg="mod">
          <ac:chgData name="Sunil Kumar [E2E Bus. Analyst]" userId="1519e6a9-c171-4748-a63d-af57a5778f1f" providerId="ADAL" clId="{25A8363B-A008-4ED2-A70B-DA1C829DBCAA}" dt="2023-05-03T16:32:54.883" v="1554" actId="26606"/>
          <ac:spMkLst>
            <pc:docMk/>
            <pc:sldMk cId="4094109168" sldId="269"/>
            <ac:spMk id="2" creationId="{8D24CC0E-B6C5-AF2C-5AEB-A1D786AFB529}"/>
          </ac:spMkLst>
        </pc:spChg>
        <pc:spChg chg="add">
          <ac:chgData name="Sunil Kumar [E2E Bus. Analyst]" userId="1519e6a9-c171-4748-a63d-af57a5778f1f" providerId="ADAL" clId="{25A8363B-A008-4ED2-A70B-DA1C829DBCAA}" dt="2023-05-03T16:32:54.883" v="1554" actId="26606"/>
          <ac:spMkLst>
            <pc:docMk/>
            <pc:sldMk cId="4094109168" sldId="269"/>
            <ac:spMk id="9" creationId="{0E91F5CA-B392-444C-88E3-BF5BAAEBDEB0}"/>
          </ac:spMkLst>
        </pc:spChg>
        <pc:spChg chg="add">
          <ac:chgData name="Sunil Kumar [E2E Bus. Analyst]" userId="1519e6a9-c171-4748-a63d-af57a5778f1f" providerId="ADAL" clId="{25A8363B-A008-4ED2-A70B-DA1C829DBCAA}" dt="2023-05-03T16:32:54.883" v="1554" actId="26606"/>
          <ac:spMkLst>
            <pc:docMk/>
            <pc:sldMk cId="4094109168" sldId="269"/>
            <ac:spMk id="11" creationId="{DFCA2118-59A2-4310-A4B2-F2CBA821E842}"/>
          </ac:spMkLst>
        </pc:spChg>
        <pc:picChg chg="mod">
          <ac:chgData name="Sunil Kumar [E2E Bus. Analyst]" userId="1519e6a9-c171-4748-a63d-af57a5778f1f" providerId="ADAL" clId="{25A8363B-A008-4ED2-A70B-DA1C829DBCAA}" dt="2023-05-03T16:32:54.883" v="1554" actId="26606"/>
          <ac:picMkLst>
            <pc:docMk/>
            <pc:sldMk cId="4094109168" sldId="269"/>
            <ac:picMk id="4" creationId="{C80EA9FF-F336-F5EF-19FE-EE07B6D055F6}"/>
          </ac:picMkLst>
        </pc:picChg>
      </pc:sldChg>
      <pc:sldChg chg="addSp delSp modSp mod setBg">
        <pc:chgData name="Sunil Kumar [E2E Bus. Analyst]" userId="1519e6a9-c171-4748-a63d-af57a5778f1f" providerId="ADAL" clId="{25A8363B-A008-4ED2-A70B-DA1C829DBCAA}" dt="2023-05-03T16:29:28.022" v="1503" actId="26606"/>
        <pc:sldMkLst>
          <pc:docMk/>
          <pc:sldMk cId="2327624058" sldId="270"/>
        </pc:sldMkLst>
        <pc:spChg chg="mod">
          <ac:chgData name="Sunil Kumar [E2E Bus. Analyst]" userId="1519e6a9-c171-4748-a63d-af57a5778f1f" providerId="ADAL" clId="{25A8363B-A008-4ED2-A70B-DA1C829DBCAA}" dt="2023-05-03T16:29:28.022" v="1503" actId="26606"/>
          <ac:spMkLst>
            <pc:docMk/>
            <pc:sldMk cId="2327624058" sldId="270"/>
            <ac:spMk id="2" creationId="{D631CD2E-BA92-93E4-B999-1877C5107B45}"/>
          </ac:spMkLst>
        </pc:spChg>
        <pc:spChg chg="mod">
          <ac:chgData name="Sunil Kumar [E2E Bus. Analyst]" userId="1519e6a9-c171-4748-a63d-af57a5778f1f" providerId="ADAL" clId="{25A8363B-A008-4ED2-A70B-DA1C829DBCAA}" dt="2023-05-03T16:29:28.022" v="1503" actId="26606"/>
          <ac:spMkLst>
            <pc:docMk/>
            <pc:sldMk cId="2327624058" sldId="270"/>
            <ac:spMk id="7" creationId="{667FB8FD-8CBA-EB84-D9FC-18B043A7D928}"/>
          </ac:spMkLst>
        </pc:spChg>
        <pc:spChg chg="add del">
          <ac:chgData name="Sunil Kumar [E2E Bus. Analyst]" userId="1519e6a9-c171-4748-a63d-af57a5778f1f" providerId="ADAL" clId="{25A8363B-A008-4ED2-A70B-DA1C829DBCAA}" dt="2023-05-03T16:29:28.022" v="1502" actId="26606"/>
          <ac:spMkLst>
            <pc:docMk/>
            <pc:sldMk cId="2327624058" sldId="270"/>
            <ac:spMk id="12" creationId="{A8908DB7-C3A6-4FCB-9820-CEE02B398C4A}"/>
          </ac:spMkLst>
        </pc:spChg>
        <pc:spChg chg="add del">
          <ac:chgData name="Sunil Kumar [E2E Bus. Analyst]" userId="1519e6a9-c171-4748-a63d-af57a5778f1f" providerId="ADAL" clId="{25A8363B-A008-4ED2-A70B-DA1C829DBCAA}" dt="2023-05-03T16:29:28.022" v="1502" actId="26606"/>
          <ac:spMkLst>
            <pc:docMk/>
            <pc:sldMk cId="2327624058" sldId="270"/>
            <ac:spMk id="14" creationId="{535742DD-1B16-4E9D-B715-0D74B4574A68}"/>
          </ac:spMkLst>
        </pc:spChg>
        <pc:spChg chg="add">
          <ac:chgData name="Sunil Kumar [E2E Bus. Analyst]" userId="1519e6a9-c171-4748-a63d-af57a5778f1f" providerId="ADAL" clId="{25A8363B-A008-4ED2-A70B-DA1C829DBCAA}" dt="2023-05-03T16:29:28.022" v="1503" actId="26606"/>
          <ac:spMkLst>
            <pc:docMk/>
            <pc:sldMk cId="2327624058" sldId="270"/>
            <ac:spMk id="16" creationId="{2B97F24A-32CE-4C1C-A50D-3016B394DCFB}"/>
          </ac:spMkLst>
        </pc:spChg>
        <pc:spChg chg="add">
          <ac:chgData name="Sunil Kumar [E2E Bus. Analyst]" userId="1519e6a9-c171-4748-a63d-af57a5778f1f" providerId="ADAL" clId="{25A8363B-A008-4ED2-A70B-DA1C829DBCAA}" dt="2023-05-03T16:29:28.022" v="1503" actId="26606"/>
          <ac:spMkLst>
            <pc:docMk/>
            <pc:sldMk cId="2327624058" sldId="270"/>
            <ac:spMk id="17" creationId="{CD8B4F24-440B-49E9-B85D-733523DC064B}"/>
          </ac:spMkLst>
        </pc:spChg>
        <pc:picChg chg="mod ord">
          <ac:chgData name="Sunil Kumar [E2E Bus. Analyst]" userId="1519e6a9-c171-4748-a63d-af57a5778f1f" providerId="ADAL" clId="{25A8363B-A008-4ED2-A70B-DA1C829DBCAA}" dt="2023-05-03T16:29:28.022" v="1503" actId="26606"/>
          <ac:picMkLst>
            <pc:docMk/>
            <pc:sldMk cId="2327624058" sldId="270"/>
            <ac:picMk id="5" creationId="{17A2D604-FDC5-B32E-219D-8A4509811766}"/>
          </ac:picMkLst>
        </pc:picChg>
      </pc:sldChg>
      <pc:sldChg chg="addSp modSp mod setBg">
        <pc:chgData name="Sunil Kumar [E2E Bus. Analyst]" userId="1519e6a9-c171-4748-a63d-af57a5778f1f" providerId="ADAL" clId="{25A8363B-A008-4ED2-A70B-DA1C829DBCAA}" dt="2023-05-03T16:30:45.105" v="1510" actId="14100"/>
        <pc:sldMkLst>
          <pc:docMk/>
          <pc:sldMk cId="2550612241" sldId="271"/>
        </pc:sldMkLst>
        <pc:spChg chg="mod">
          <ac:chgData name="Sunil Kumar [E2E Bus. Analyst]" userId="1519e6a9-c171-4748-a63d-af57a5778f1f" providerId="ADAL" clId="{25A8363B-A008-4ED2-A70B-DA1C829DBCAA}" dt="2023-05-03T16:30:05.279" v="1505" actId="26606"/>
          <ac:spMkLst>
            <pc:docMk/>
            <pc:sldMk cId="2550612241" sldId="271"/>
            <ac:spMk id="2" creationId="{D631CD2E-BA92-93E4-B999-1877C5107B45}"/>
          </ac:spMkLst>
        </pc:spChg>
        <pc:spChg chg="mod ord">
          <ac:chgData name="Sunil Kumar [E2E Bus. Analyst]" userId="1519e6a9-c171-4748-a63d-af57a5778f1f" providerId="ADAL" clId="{25A8363B-A008-4ED2-A70B-DA1C829DBCAA}" dt="2023-05-03T16:30:05.279" v="1505" actId="26606"/>
          <ac:spMkLst>
            <pc:docMk/>
            <pc:sldMk cId="2550612241" sldId="271"/>
            <ac:spMk id="3" creationId="{CB4DAE38-E8CE-DEA3-6284-28A96BC78D05}"/>
          </ac:spMkLst>
        </pc:spChg>
        <pc:spChg chg="add">
          <ac:chgData name="Sunil Kumar [E2E Bus. Analyst]" userId="1519e6a9-c171-4748-a63d-af57a5778f1f" providerId="ADAL" clId="{25A8363B-A008-4ED2-A70B-DA1C829DBCAA}" dt="2023-05-03T16:30:05.279" v="1505" actId="26606"/>
          <ac:spMkLst>
            <pc:docMk/>
            <pc:sldMk cId="2550612241" sldId="271"/>
            <ac:spMk id="10" creationId="{66E48AFA-8884-4F68-A44F-D2C1E8609C5A}"/>
          </ac:spMkLst>
        </pc:spChg>
        <pc:spChg chg="add">
          <ac:chgData name="Sunil Kumar [E2E Bus. Analyst]" userId="1519e6a9-c171-4748-a63d-af57a5778f1f" providerId="ADAL" clId="{25A8363B-A008-4ED2-A70B-DA1C829DBCAA}" dt="2023-05-03T16:30:05.279" v="1505" actId="26606"/>
          <ac:spMkLst>
            <pc:docMk/>
            <pc:sldMk cId="2550612241" sldId="271"/>
            <ac:spMk id="12" creationId="{969D19A6-08CB-498C-93EC-3FFB021FC68A}"/>
          </ac:spMkLst>
        </pc:spChg>
        <pc:picChg chg="mod">
          <ac:chgData name="Sunil Kumar [E2E Bus. Analyst]" userId="1519e6a9-c171-4748-a63d-af57a5778f1f" providerId="ADAL" clId="{25A8363B-A008-4ED2-A70B-DA1C829DBCAA}" dt="2023-05-03T16:30:45.105" v="1510" actId="14100"/>
          <ac:picMkLst>
            <pc:docMk/>
            <pc:sldMk cId="2550612241" sldId="271"/>
            <ac:picMk id="5" creationId="{3C60FED8-C897-6A13-19A2-72B3A20DB723}"/>
          </ac:picMkLst>
        </pc:picChg>
      </pc:sldChg>
      <pc:sldChg chg="addSp modSp mod setBg">
        <pc:chgData name="Sunil Kumar [E2E Bus. Analyst]" userId="1519e6a9-c171-4748-a63d-af57a5778f1f" providerId="ADAL" clId="{25A8363B-A008-4ED2-A70B-DA1C829DBCAA}" dt="2023-05-03T16:30:54.077" v="1511" actId="14100"/>
        <pc:sldMkLst>
          <pc:docMk/>
          <pc:sldMk cId="848324660" sldId="272"/>
        </pc:sldMkLst>
        <pc:spChg chg="mod">
          <ac:chgData name="Sunil Kumar [E2E Bus. Analyst]" userId="1519e6a9-c171-4748-a63d-af57a5778f1f" providerId="ADAL" clId="{25A8363B-A008-4ED2-A70B-DA1C829DBCAA}" dt="2023-05-03T16:30:12.788" v="1506" actId="26606"/>
          <ac:spMkLst>
            <pc:docMk/>
            <pc:sldMk cId="848324660" sldId="272"/>
            <ac:spMk id="2" creationId="{D631CD2E-BA92-93E4-B999-1877C5107B45}"/>
          </ac:spMkLst>
        </pc:spChg>
        <pc:spChg chg="mod ord">
          <ac:chgData name="Sunil Kumar [E2E Bus. Analyst]" userId="1519e6a9-c171-4748-a63d-af57a5778f1f" providerId="ADAL" clId="{25A8363B-A008-4ED2-A70B-DA1C829DBCAA}" dt="2023-05-03T16:30:12.788" v="1506" actId="26606"/>
          <ac:spMkLst>
            <pc:docMk/>
            <pc:sldMk cId="848324660" sldId="272"/>
            <ac:spMk id="3" creationId="{CB4DAE38-E8CE-DEA3-6284-28A96BC78D05}"/>
          </ac:spMkLst>
        </pc:spChg>
        <pc:spChg chg="add">
          <ac:chgData name="Sunil Kumar [E2E Bus. Analyst]" userId="1519e6a9-c171-4748-a63d-af57a5778f1f" providerId="ADAL" clId="{25A8363B-A008-4ED2-A70B-DA1C829DBCAA}" dt="2023-05-03T16:30:12.788" v="1506" actId="26606"/>
          <ac:spMkLst>
            <pc:docMk/>
            <pc:sldMk cId="848324660" sldId="272"/>
            <ac:spMk id="9" creationId="{66E48AFA-8884-4F68-A44F-D2C1E8609C5A}"/>
          </ac:spMkLst>
        </pc:spChg>
        <pc:spChg chg="add">
          <ac:chgData name="Sunil Kumar [E2E Bus. Analyst]" userId="1519e6a9-c171-4748-a63d-af57a5778f1f" providerId="ADAL" clId="{25A8363B-A008-4ED2-A70B-DA1C829DBCAA}" dt="2023-05-03T16:30:12.788" v="1506" actId="26606"/>
          <ac:spMkLst>
            <pc:docMk/>
            <pc:sldMk cId="848324660" sldId="272"/>
            <ac:spMk id="11" creationId="{969D19A6-08CB-498C-93EC-3FFB021FC68A}"/>
          </ac:spMkLst>
        </pc:spChg>
        <pc:picChg chg="mod">
          <ac:chgData name="Sunil Kumar [E2E Bus. Analyst]" userId="1519e6a9-c171-4748-a63d-af57a5778f1f" providerId="ADAL" clId="{25A8363B-A008-4ED2-A70B-DA1C829DBCAA}" dt="2023-05-03T16:30:54.077" v="1511" actId="14100"/>
          <ac:picMkLst>
            <pc:docMk/>
            <pc:sldMk cId="848324660" sldId="272"/>
            <ac:picMk id="4" creationId="{DAD8FAFF-27B8-923F-0E0E-2FAC8A0F9E70}"/>
          </ac:picMkLst>
        </pc:picChg>
      </pc:sldChg>
      <pc:sldChg chg="addSp modSp mod setBg">
        <pc:chgData name="Sunil Kumar [E2E Bus. Analyst]" userId="1519e6a9-c171-4748-a63d-af57a5778f1f" providerId="ADAL" clId="{25A8363B-A008-4ED2-A70B-DA1C829DBCAA}" dt="2023-05-03T16:31:40.039" v="1545" actId="26606"/>
        <pc:sldMkLst>
          <pc:docMk/>
          <pc:sldMk cId="1468686878" sldId="273"/>
        </pc:sldMkLst>
        <pc:spChg chg="mod">
          <ac:chgData name="Sunil Kumar [E2E Bus. Analyst]" userId="1519e6a9-c171-4748-a63d-af57a5778f1f" providerId="ADAL" clId="{25A8363B-A008-4ED2-A70B-DA1C829DBCAA}" dt="2023-05-03T16:31:40.039" v="1545" actId="26606"/>
          <ac:spMkLst>
            <pc:docMk/>
            <pc:sldMk cId="1468686878" sldId="273"/>
            <ac:spMk id="2" creationId="{8D24CC0E-B6C5-AF2C-5AEB-A1D786AFB529}"/>
          </ac:spMkLst>
        </pc:spChg>
        <pc:spChg chg="mod">
          <ac:chgData name="Sunil Kumar [E2E Bus. Analyst]" userId="1519e6a9-c171-4748-a63d-af57a5778f1f" providerId="ADAL" clId="{25A8363B-A008-4ED2-A70B-DA1C829DBCAA}" dt="2023-05-03T16:31:40.039" v="1545" actId="26606"/>
          <ac:spMkLst>
            <pc:docMk/>
            <pc:sldMk cId="1468686878" sldId="273"/>
            <ac:spMk id="8" creationId="{6F0D0790-C766-7058-DEA0-CA4465EA55B2}"/>
          </ac:spMkLst>
        </pc:spChg>
        <pc:spChg chg="add">
          <ac:chgData name="Sunil Kumar [E2E Bus. Analyst]" userId="1519e6a9-c171-4748-a63d-af57a5778f1f" providerId="ADAL" clId="{25A8363B-A008-4ED2-A70B-DA1C829DBCAA}" dt="2023-05-03T16:31:40.039" v="1545" actId="26606"/>
          <ac:spMkLst>
            <pc:docMk/>
            <pc:sldMk cId="1468686878" sldId="273"/>
            <ac:spMk id="13" creationId="{66E48AFA-8884-4F68-A44F-D2C1E8609C5A}"/>
          </ac:spMkLst>
        </pc:spChg>
        <pc:spChg chg="add">
          <ac:chgData name="Sunil Kumar [E2E Bus. Analyst]" userId="1519e6a9-c171-4748-a63d-af57a5778f1f" providerId="ADAL" clId="{25A8363B-A008-4ED2-A70B-DA1C829DBCAA}" dt="2023-05-03T16:31:40.039" v="1545" actId="26606"/>
          <ac:spMkLst>
            <pc:docMk/>
            <pc:sldMk cId="1468686878" sldId="273"/>
            <ac:spMk id="15" creationId="{969D19A6-08CB-498C-93EC-3FFB021FC68A}"/>
          </ac:spMkLst>
        </pc:spChg>
        <pc:picChg chg="mod">
          <ac:chgData name="Sunil Kumar [E2E Bus. Analyst]" userId="1519e6a9-c171-4748-a63d-af57a5778f1f" providerId="ADAL" clId="{25A8363B-A008-4ED2-A70B-DA1C829DBCAA}" dt="2023-05-03T16:31:40.039" v="1545" actId="26606"/>
          <ac:picMkLst>
            <pc:docMk/>
            <pc:sldMk cId="1468686878" sldId="273"/>
            <ac:picMk id="6" creationId="{DACDE200-BF65-AA60-ED56-2083039908A0}"/>
          </ac:picMkLst>
        </pc:picChg>
      </pc:sldChg>
      <pc:sldChg chg="addSp delSp modSp mod setBg">
        <pc:chgData name="Sunil Kumar [E2E Bus. Analyst]" userId="1519e6a9-c171-4748-a63d-af57a5778f1f" providerId="ADAL" clId="{25A8363B-A008-4ED2-A70B-DA1C829DBCAA}" dt="2023-05-15T18:47:05.831" v="3484" actId="26606"/>
        <pc:sldMkLst>
          <pc:docMk/>
          <pc:sldMk cId="7944871" sldId="274"/>
        </pc:sldMkLst>
        <pc:spChg chg="mod">
          <ac:chgData name="Sunil Kumar [E2E Bus. Analyst]" userId="1519e6a9-c171-4748-a63d-af57a5778f1f" providerId="ADAL" clId="{25A8363B-A008-4ED2-A70B-DA1C829DBCAA}" dt="2023-05-15T18:47:05.831" v="3484" actId="26606"/>
          <ac:spMkLst>
            <pc:docMk/>
            <pc:sldMk cId="7944871" sldId="274"/>
            <ac:spMk id="2" creationId="{8D24CC0E-B6C5-AF2C-5AEB-A1D786AFB529}"/>
          </ac:spMkLst>
        </pc:spChg>
        <pc:spChg chg="mod ord">
          <ac:chgData name="Sunil Kumar [E2E Bus. Analyst]" userId="1519e6a9-c171-4748-a63d-af57a5778f1f" providerId="ADAL" clId="{25A8363B-A008-4ED2-A70B-DA1C829DBCAA}" dt="2023-05-15T18:47:05.831" v="3484" actId="26606"/>
          <ac:spMkLst>
            <pc:docMk/>
            <pc:sldMk cId="7944871" sldId="274"/>
            <ac:spMk id="8" creationId="{6F0D0790-C766-7058-DEA0-CA4465EA55B2}"/>
          </ac:spMkLst>
        </pc:spChg>
        <pc:spChg chg="add del">
          <ac:chgData name="Sunil Kumar [E2E Bus. Analyst]" userId="1519e6a9-c171-4748-a63d-af57a5778f1f" providerId="ADAL" clId="{25A8363B-A008-4ED2-A70B-DA1C829DBCAA}" dt="2023-05-15T18:47:05.831" v="3484" actId="26606"/>
          <ac:spMkLst>
            <pc:docMk/>
            <pc:sldMk cId="7944871" sldId="274"/>
            <ac:spMk id="13" creationId="{66E48AFA-8884-4F68-A44F-D2C1E8609C5A}"/>
          </ac:spMkLst>
        </pc:spChg>
        <pc:spChg chg="add del">
          <ac:chgData name="Sunil Kumar [E2E Bus. Analyst]" userId="1519e6a9-c171-4748-a63d-af57a5778f1f" providerId="ADAL" clId="{25A8363B-A008-4ED2-A70B-DA1C829DBCAA}" dt="2023-05-15T18:47:05.831" v="3484" actId="26606"/>
          <ac:spMkLst>
            <pc:docMk/>
            <pc:sldMk cId="7944871" sldId="274"/>
            <ac:spMk id="15" creationId="{969D19A6-08CB-498C-93EC-3FFB021FC68A}"/>
          </ac:spMkLst>
        </pc:spChg>
        <pc:spChg chg="add">
          <ac:chgData name="Sunil Kumar [E2E Bus. Analyst]" userId="1519e6a9-c171-4748-a63d-af57a5778f1f" providerId="ADAL" clId="{25A8363B-A008-4ED2-A70B-DA1C829DBCAA}" dt="2023-05-15T18:47:05.831" v="3484" actId="26606"/>
          <ac:spMkLst>
            <pc:docMk/>
            <pc:sldMk cId="7944871" sldId="274"/>
            <ac:spMk id="20" creationId="{C3896A03-3945-419A-B66B-4EE266EDD152}"/>
          </ac:spMkLst>
        </pc:spChg>
        <pc:spChg chg="add">
          <ac:chgData name="Sunil Kumar [E2E Bus. Analyst]" userId="1519e6a9-c171-4748-a63d-af57a5778f1f" providerId="ADAL" clId="{25A8363B-A008-4ED2-A70B-DA1C829DBCAA}" dt="2023-05-15T18:47:05.831" v="3484" actId="26606"/>
          <ac:spMkLst>
            <pc:docMk/>
            <pc:sldMk cId="7944871" sldId="274"/>
            <ac:spMk id="22" creationId="{B34F5AD2-EDBD-4BBD-A55C-EAFFD0C7097A}"/>
          </ac:spMkLst>
        </pc:spChg>
        <pc:spChg chg="add">
          <ac:chgData name="Sunil Kumar [E2E Bus. Analyst]" userId="1519e6a9-c171-4748-a63d-af57a5778f1f" providerId="ADAL" clId="{25A8363B-A008-4ED2-A70B-DA1C829DBCAA}" dt="2023-05-15T18:47:05.831" v="3484" actId="26606"/>
          <ac:spMkLst>
            <pc:docMk/>
            <pc:sldMk cId="7944871" sldId="274"/>
            <ac:spMk id="24" creationId="{450D3AD2-FA80-415F-A9CE-54D884561CD7}"/>
          </ac:spMkLst>
        </pc:spChg>
        <pc:picChg chg="mod">
          <ac:chgData name="Sunil Kumar [E2E Bus. Analyst]" userId="1519e6a9-c171-4748-a63d-af57a5778f1f" providerId="ADAL" clId="{25A8363B-A008-4ED2-A70B-DA1C829DBCAA}" dt="2023-05-15T18:47:05.831" v="3484" actId="26606"/>
          <ac:picMkLst>
            <pc:docMk/>
            <pc:sldMk cId="7944871" sldId="274"/>
            <ac:picMk id="5" creationId="{DD50A849-3592-F659-8C4B-C8EA56CDC75A}"/>
          </ac:picMkLst>
        </pc:picChg>
      </pc:sldChg>
      <pc:sldChg chg="addSp delSp modSp mod setBg">
        <pc:chgData name="Sunil Kumar [E2E Bus. Analyst]" userId="1519e6a9-c171-4748-a63d-af57a5778f1f" providerId="ADAL" clId="{25A8363B-A008-4ED2-A70B-DA1C829DBCAA}" dt="2023-05-05T19:22:06.665" v="3241" actId="22"/>
        <pc:sldMkLst>
          <pc:docMk/>
          <pc:sldMk cId="3958548018" sldId="275"/>
        </pc:sldMkLst>
        <pc:spChg chg="del">
          <ac:chgData name="Sunil Kumar [E2E Bus. Analyst]" userId="1519e6a9-c171-4748-a63d-af57a5778f1f" providerId="ADAL" clId="{25A8363B-A008-4ED2-A70B-DA1C829DBCAA}" dt="2023-05-03T16:33:20.499" v="1555" actId="478"/>
          <ac:spMkLst>
            <pc:docMk/>
            <pc:sldMk cId="3958548018" sldId="275"/>
            <ac:spMk id="2" creationId="{8D24CC0E-B6C5-AF2C-5AEB-A1D786AFB529}"/>
          </ac:spMkLst>
        </pc:spChg>
        <pc:spChg chg="add mod">
          <ac:chgData name="Sunil Kumar [E2E Bus. Analyst]" userId="1519e6a9-c171-4748-a63d-af57a5778f1f" providerId="ADAL" clId="{25A8363B-A008-4ED2-A70B-DA1C829DBCAA}" dt="2023-05-03T16:34:35.421" v="1615" actId="26606"/>
          <ac:spMkLst>
            <pc:docMk/>
            <pc:sldMk cId="3958548018" sldId="275"/>
            <ac:spMk id="4" creationId="{57602C1F-5786-27BB-3B64-D3A6607F9FC3}"/>
          </ac:spMkLst>
        </pc:spChg>
        <pc:spChg chg="del">
          <ac:chgData name="Sunil Kumar [E2E Bus. Analyst]" userId="1519e6a9-c171-4748-a63d-af57a5778f1f" providerId="ADAL" clId="{25A8363B-A008-4ED2-A70B-DA1C829DBCAA}" dt="2023-05-03T16:34:13.656" v="1583" actId="478"/>
          <ac:spMkLst>
            <pc:docMk/>
            <pc:sldMk cId="3958548018" sldId="275"/>
            <ac:spMk id="5" creationId="{EB14481E-28CB-08EF-1AC8-C8F94D592EF1}"/>
          </ac:spMkLst>
        </pc:spChg>
        <pc:spChg chg="add del">
          <ac:chgData name="Sunil Kumar [E2E Bus. Analyst]" userId="1519e6a9-c171-4748-a63d-af57a5778f1f" providerId="ADAL" clId="{25A8363B-A008-4ED2-A70B-DA1C829DBCAA}" dt="2023-05-03T16:34:23.136" v="1608" actId="26606"/>
          <ac:spMkLst>
            <pc:docMk/>
            <pc:sldMk cId="3958548018" sldId="275"/>
            <ac:spMk id="13" creationId="{0E91F5CA-B392-444C-88E3-BF5BAAEBDEB0}"/>
          </ac:spMkLst>
        </pc:spChg>
        <pc:spChg chg="add del">
          <ac:chgData name="Sunil Kumar [E2E Bus. Analyst]" userId="1519e6a9-c171-4748-a63d-af57a5778f1f" providerId="ADAL" clId="{25A8363B-A008-4ED2-A70B-DA1C829DBCAA}" dt="2023-05-03T16:34:23.136" v="1608" actId="26606"/>
          <ac:spMkLst>
            <pc:docMk/>
            <pc:sldMk cId="3958548018" sldId="275"/>
            <ac:spMk id="15" creationId="{DFCA2118-59A2-4310-A4B2-F2CBA821E842}"/>
          </ac:spMkLst>
        </pc:spChg>
        <pc:spChg chg="add del">
          <ac:chgData name="Sunil Kumar [E2E Bus. Analyst]" userId="1519e6a9-c171-4748-a63d-af57a5778f1f" providerId="ADAL" clId="{25A8363B-A008-4ED2-A70B-DA1C829DBCAA}" dt="2023-05-03T16:34:25.943" v="1610" actId="26606"/>
          <ac:spMkLst>
            <pc:docMk/>
            <pc:sldMk cId="3958548018" sldId="275"/>
            <ac:spMk id="17" creationId="{A4AC5506-6312-4701-8D3C-40187889A947}"/>
          </ac:spMkLst>
        </pc:spChg>
        <pc:spChg chg="add del">
          <ac:chgData name="Sunil Kumar [E2E Bus. Analyst]" userId="1519e6a9-c171-4748-a63d-af57a5778f1f" providerId="ADAL" clId="{25A8363B-A008-4ED2-A70B-DA1C829DBCAA}" dt="2023-05-03T16:34:29.956" v="1612" actId="26606"/>
          <ac:spMkLst>
            <pc:docMk/>
            <pc:sldMk cId="3958548018" sldId="275"/>
            <ac:spMk id="22" creationId="{23D09407-53BC-485E-B4CE-BC5E4FC4B25B}"/>
          </ac:spMkLst>
        </pc:spChg>
        <pc:spChg chg="add del">
          <ac:chgData name="Sunil Kumar [E2E Bus. Analyst]" userId="1519e6a9-c171-4748-a63d-af57a5778f1f" providerId="ADAL" clId="{25A8363B-A008-4ED2-A70B-DA1C829DBCAA}" dt="2023-05-03T16:34:29.956" v="1612" actId="26606"/>
          <ac:spMkLst>
            <pc:docMk/>
            <pc:sldMk cId="3958548018" sldId="275"/>
            <ac:spMk id="28" creationId="{921DB988-49FC-4608-B0A2-E2F3A4019041}"/>
          </ac:spMkLst>
        </pc:spChg>
        <pc:spChg chg="add del">
          <ac:chgData name="Sunil Kumar [E2E Bus. Analyst]" userId="1519e6a9-c171-4748-a63d-af57a5778f1f" providerId="ADAL" clId="{25A8363B-A008-4ED2-A70B-DA1C829DBCAA}" dt="2023-05-03T16:34:35.421" v="1614" actId="26606"/>
          <ac:spMkLst>
            <pc:docMk/>
            <pc:sldMk cId="3958548018" sldId="275"/>
            <ac:spMk id="31" creationId="{D4771268-CB57-404A-9271-370EB28F6090}"/>
          </ac:spMkLst>
        </pc:spChg>
        <pc:spChg chg="add">
          <ac:chgData name="Sunil Kumar [E2E Bus. Analyst]" userId="1519e6a9-c171-4748-a63d-af57a5778f1f" providerId="ADAL" clId="{25A8363B-A008-4ED2-A70B-DA1C829DBCAA}" dt="2023-05-03T16:34:35.421" v="1615" actId="26606"/>
          <ac:spMkLst>
            <pc:docMk/>
            <pc:sldMk cId="3958548018" sldId="275"/>
            <ac:spMk id="33" creationId="{A4AC5506-6312-4701-8D3C-40187889A947}"/>
          </ac:spMkLst>
        </pc:spChg>
        <pc:grpChg chg="add del">
          <ac:chgData name="Sunil Kumar [E2E Bus. Analyst]" userId="1519e6a9-c171-4748-a63d-af57a5778f1f" providerId="ADAL" clId="{25A8363B-A008-4ED2-A70B-DA1C829DBCAA}" dt="2023-05-03T16:34:29.956" v="1612" actId="26606"/>
          <ac:grpSpMkLst>
            <pc:docMk/>
            <pc:sldMk cId="3958548018" sldId="275"/>
            <ac:grpSpMk id="23" creationId="{383C2651-AE0C-4AE4-8725-E2F9414FE219}"/>
          </ac:grpSpMkLst>
        </pc:grpChg>
        <pc:grpChg chg="add del">
          <ac:chgData name="Sunil Kumar [E2E Bus. Analyst]" userId="1519e6a9-c171-4748-a63d-af57a5778f1f" providerId="ADAL" clId="{25A8363B-A008-4ED2-A70B-DA1C829DBCAA}" dt="2023-05-03T16:34:29.956" v="1612" actId="26606"/>
          <ac:grpSpMkLst>
            <pc:docMk/>
            <pc:sldMk cId="3958548018" sldId="275"/>
            <ac:grpSpMk id="29" creationId="{E9B930FD-8671-4C4C-ADCF-73AC1D0CD417}"/>
          </ac:grpSpMkLst>
        </pc:grpChg>
        <pc:picChg chg="add del">
          <ac:chgData name="Sunil Kumar [E2E Bus. Analyst]" userId="1519e6a9-c171-4748-a63d-af57a5778f1f" providerId="ADAL" clId="{25A8363B-A008-4ED2-A70B-DA1C829DBCAA}" dt="2023-05-05T19:22:06.665" v="3241" actId="22"/>
          <ac:picMkLst>
            <pc:docMk/>
            <pc:sldMk cId="3958548018" sldId="275"/>
            <ac:picMk id="3" creationId="{D7871C8A-DD36-6534-7CA0-D3CB53DAD1DA}"/>
          </ac:picMkLst>
        </pc:picChg>
        <pc:picChg chg="del mod">
          <ac:chgData name="Sunil Kumar [E2E Bus. Analyst]" userId="1519e6a9-c171-4748-a63d-af57a5778f1f" providerId="ADAL" clId="{25A8363B-A008-4ED2-A70B-DA1C829DBCAA}" dt="2023-05-03T16:34:06.757" v="1582" actId="478"/>
          <ac:picMkLst>
            <pc:docMk/>
            <pc:sldMk cId="3958548018" sldId="275"/>
            <ac:picMk id="6" creationId="{FE54F1CD-3BE5-D74E-B115-476889EB4FF7}"/>
          </ac:picMkLst>
        </pc:picChg>
        <pc:picChg chg="add mod">
          <ac:chgData name="Sunil Kumar [E2E Bus. Analyst]" userId="1519e6a9-c171-4748-a63d-af57a5778f1f" providerId="ADAL" clId="{25A8363B-A008-4ED2-A70B-DA1C829DBCAA}" dt="2023-05-03T16:34:35.421" v="1615" actId="26606"/>
          <ac:picMkLst>
            <pc:docMk/>
            <pc:sldMk cId="3958548018" sldId="275"/>
            <ac:picMk id="8" creationId="{118D7D0A-C8A5-A89A-95D5-C04158115304}"/>
          </ac:picMkLst>
        </pc:picChg>
      </pc:sldChg>
      <pc:sldChg chg="delSp del mod">
        <pc:chgData name="Sunil Kumar [E2E Bus. Analyst]" userId="1519e6a9-c171-4748-a63d-af57a5778f1f" providerId="ADAL" clId="{25A8363B-A008-4ED2-A70B-DA1C829DBCAA}" dt="2023-05-03T16:34:54.044" v="1617" actId="2696"/>
        <pc:sldMkLst>
          <pc:docMk/>
          <pc:sldMk cId="1087096771" sldId="276"/>
        </pc:sldMkLst>
        <pc:picChg chg="del">
          <ac:chgData name="Sunil Kumar [E2E Bus. Analyst]" userId="1519e6a9-c171-4748-a63d-af57a5778f1f" providerId="ADAL" clId="{25A8363B-A008-4ED2-A70B-DA1C829DBCAA}" dt="2023-05-03T16:34:50.496" v="1616" actId="478"/>
          <ac:picMkLst>
            <pc:docMk/>
            <pc:sldMk cId="1087096771" sldId="276"/>
            <ac:picMk id="3" creationId="{B8963147-9EBA-909A-CD15-8E2802A0CD7E}"/>
          </ac:picMkLst>
        </pc:picChg>
      </pc:sldChg>
      <pc:sldChg chg="addSp delSp modSp new mod ord setBg">
        <pc:chgData name="Sunil Kumar [E2E Bus. Analyst]" userId="1519e6a9-c171-4748-a63d-af57a5778f1f" providerId="ADAL" clId="{25A8363B-A008-4ED2-A70B-DA1C829DBCAA}" dt="2023-05-04T11:35:26.678" v="1766" actId="26606"/>
        <pc:sldMkLst>
          <pc:docMk/>
          <pc:sldMk cId="3597799106" sldId="276"/>
        </pc:sldMkLst>
        <pc:spChg chg="mod">
          <ac:chgData name="Sunil Kumar [E2E Bus. Analyst]" userId="1519e6a9-c171-4748-a63d-af57a5778f1f" providerId="ADAL" clId="{25A8363B-A008-4ED2-A70B-DA1C829DBCAA}" dt="2023-05-04T11:35:26.678" v="1766" actId="26606"/>
          <ac:spMkLst>
            <pc:docMk/>
            <pc:sldMk cId="3597799106" sldId="276"/>
            <ac:spMk id="2" creationId="{0E0595F6-3CDC-C77C-99D0-6915D2BC1592}"/>
          </ac:spMkLst>
        </pc:spChg>
        <pc:spChg chg="del">
          <ac:chgData name="Sunil Kumar [E2E Bus. Analyst]" userId="1519e6a9-c171-4748-a63d-af57a5778f1f" providerId="ADAL" clId="{25A8363B-A008-4ED2-A70B-DA1C829DBCAA}" dt="2023-05-04T11:34:27.603" v="1701" actId="478"/>
          <ac:spMkLst>
            <pc:docMk/>
            <pc:sldMk cId="3597799106" sldId="276"/>
            <ac:spMk id="3" creationId="{2E9871B9-E607-946A-2D1B-6F7E870AA370}"/>
          </ac:spMkLst>
        </pc:spChg>
        <pc:spChg chg="add del">
          <ac:chgData name="Sunil Kumar [E2E Bus. Analyst]" userId="1519e6a9-c171-4748-a63d-af57a5778f1f" providerId="ADAL" clId="{25A8363B-A008-4ED2-A70B-DA1C829DBCAA}" dt="2023-05-04T11:35:19.014" v="1759" actId="26606"/>
          <ac:spMkLst>
            <pc:docMk/>
            <pc:sldMk cId="3597799106" sldId="276"/>
            <ac:spMk id="12" creationId="{A4AC5506-6312-4701-8D3C-40187889A947}"/>
          </ac:spMkLst>
        </pc:spChg>
        <pc:spChg chg="add del">
          <ac:chgData name="Sunil Kumar [E2E Bus. Analyst]" userId="1519e6a9-c171-4748-a63d-af57a5778f1f" providerId="ADAL" clId="{25A8363B-A008-4ED2-A70B-DA1C829DBCAA}" dt="2023-05-04T11:35:20.754" v="1761" actId="26606"/>
          <ac:spMkLst>
            <pc:docMk/>
            <pc:sldMk cId="3597799106" sldId="276"/>
            <ac:spMk id="14" creationId="{53F29798-D584-4792-9B62-3F5F5C36D619}"/>
          </ac:spMkLst>
        </pc:spChg>
        <pc:spChg chg="add del">
          <ac:chgData name="Sunil Kumar [E2E Bus. Analyst]" userId="1519e6a9-c171-4748-a63d-af57a5778f1f" providerId="ADAL" clId="{25A8363B-A008-4ED2-A70B-DA1C829DBCAA}" dt="2023-05-04T11:35:23.645" v="1763" actId="26606"/>
          <ac:spMkLst>
            <pc:docMk/>
            <pc:sldMk cId="3597799106" sldId="276"/>
            <ac:spMk id="16" creationId="{A4AC5506-6312-4701-8D3C-40187889A947}"/>
          </ac:spMkLst>
        </pc:spChg>
        <pc:spChg chg="add del">
          <ac:chgData name="Sunil Kumar [E2E Bus. Analyst]" userId="1519e6a9-c171-4748-a63d-af57a5778f1f" providerId="ADAL" clId="{25A8363B-A008-4ED2-A70B-DA1C829DBCAA}" dt="2023-05-04T11:35:26.668" v="1765" actId="26606"/>
          <ac:spMkLst>
            <pc:docMk/>
            <pc:sldMk cId="3597799106" sldId="276"/>
            <ac:spMk id="18" creationId="{D4771268-CB57-404A-9271-370EB28F6090}"/>
          </ac:spMkLst>
        </pc:spChg>
        <pc:spChg chg="add">
          <ac:chgData name="Sunil Kumar [E2E Bus. Analyst]" userId="1519e6a9-c171-4748-a63d-af57a5778f1f" providerId="ADAL" clId="{25A8363B-A008-4ED2-A70B-DA1C829DBCAA}" dt="2023-05-04T11:35:26.678" v="1766" actId="26606"/>
          <ac:spMkLst>
            <pc:docMk/>
            <pc:sldMk cId="3597799106" sldId="276"/>
            <ac:spMk id="20" creationId="{A4AC5506-6312-4701-8D3C-40187889A947}"/>
          </ac:spMkLst>
        </pc:spChg>
        <pc:picChg chg="add mod">
          <ac:chgData name="Sunil Kumar [E2E Bus. Analyst]" userId="1519e6a9-c171-4748-a63d-af57a5778f1f" providerId="ADAL" clId="{25A8363B-A008-4ED2-A70B-DA1C829DBCAA}" dt="2023-05-04T11:35:26.678" v="1766" actId="26606"/>
          <ac:picMkLst>
            <pc:docMk/>
            <pc:sldMk cId="3597799106" sldId="276"/>
            <ac:picMk id="7" creationId="{8B0404C3-9441-C7EB-F30C-DFA7B432C80C}"/>
          </ac:picMkLst>
        </pc:picChg>
      </pc:sldChg>
      <pc:sldChg chg="addSp delSp modSp new mod">
        <pc:chgData name="Sunil Kumar [E2E Bus. Analyst]" userId="1519e6a9-c171-4748-a63d-af57a5778f1f" providerId="ADAL" clId="{25A8363B-A008-4ED2-A70B-DA1C829DBCAA}" dt="2023-05-15T18:30:24.444" v="3413" actId="1036"/>
        <pc:sldMkLst>
          <pc:docMk/>
          <pc:sldMk cId="707587350" sldId="277"/>
        </pc:sldMkLst>
        <pc:spChg chg="mod">
          <ac:chgData name="Sunil Kumar [E2E Bus. Analyst]" userId="1519e6a9-c171-4748-a63d-af57a5778f1f" providerId="ADAL" clId="{25A8363B-A008-4ED2-A70B-DA1C829DBCAA}" dt="2023-05-15T18:28:21.234" v="3383"/>
          <ac:spMkLst>
            <pc:docMk/>
            <pc:sldMk cId="707587350" sldId="277"/>
            <ac:spMk id="2" creationId="{D9143FC6-F95D-29CC-77C9-83A45420F655}"/>
          </ac:spMkLst>
        </pc:spChg>
        <pc:spChg chg="del">
          <ac:chgData name="Sunil Kumar [E2E Bus. Analyst]" userId="1519e6a9-c171-4748-a63d-af57a5778f1f" providerId="ADAL" clId="{25A8363B-A008-4ED2-A70B-DA1C829DBCAA}" dt="2023-05-15T18:29:56.902" v="3384" actId="478"/>
          <ac:spMkLst>
            <pc:docMk/>
            <pc:sldMk cId="707587350" sldId="277"/>
            <ac:spMk id="3" creationId="{FE4ED8F4-5CB0-E98C-B9F4-1B63C5C75F0A}"/>
          </ac:spMkLst>
        </pc:spChg>
        <pc:spChg chg="add del">
          <ac:chgData name="Sunil Kumar [E2E Bus. Analyst]" userId="1519e6a9-c171-4748-a63d-af57a5778f1f" providerId="ADAL" clId="{25A8363B-A008-4ED2-A70B-DA1C829DBCAA}" dt="2023-05-05T19:44:42.080" v="3370" actId="22"/>
          <ac:spMkLst>
            <pc:docMk/>
            <pc:sldMk cId="707587350" sldId="277"/>
            <ac:spMk id="5" creationId="{41110A2E-98B8-269F-318A-B2D08797BD9B}"/>
          </ac:spMkLst>
        </pc:spChg>
        <pc:picChg chg="add mod">
          <ac:chgData name="Sunil Kumar [E2E Bus. Analyst]" userId="1519e6a9-c171-4748-a63d-af57a5778f1f" providerId="ADAL" clId="{25A8363B-A008-4ED2-A70B-DA1C829DBCAA}" dt="2023-05-15T18:30:24.444" v="3413" actId="1036"/>
          <ac:picMkLst>
            <pc:docMk/>
            <pc:sldMk cId="707587350" sldId="277"/>
            <ac:picMk id="5" creationId="{0F57116C-1AD6-E57B-DF75-B2711044E9C0}"/>
          </ac:picMkLst>
        </pc:picChg>
      </pc:sldChg>
      <pc:sldChg chg="addSp delSp modSp add del mod setBg">
        <pc:chgData name="Sunil Kumar [E2E Bus. Analyst]" userId="1519e6a9-c171-4748-a63d-af57a5778f1f" providerId="ADAL" clId="{25A8363B-A008-4ED2-A70B-DA1C829DBCAA}" dt="2023-05-03T16:27:15.902" v="1454" actId="2696"/>
        <pc:sldMkLst>
          <pc:docMk/>
          <pc:sldMk cId="947405912" sldId="277"/>
        </pc:sldMkLst>
        <pc:spChg chg="mod">
          <ac:chgData name="Sunil Kumar [E2E Bus. Analyst]" userId="1519e6a9-c171-4748-a63d-af57a5778f1f" providerId="ADAL" clId="{25A8363B-A008-4ED2-A70B-DA1C829DBCAA}" dt="2023-05-03T16:26:32.078" v="1452" actId="26606"/>
          <ac:spMkLst>
            <pc:docMk/>
            <pc:sldMk cId="947405912" sldId="277"/>
            <ac:spMk id="2" creationId="{8B4D49FB-1661-A246-F07A-FEE4153E7783}"/>
          </ac:spMkLst>
        </pc:spChg>
        <pc:spChg chg="del">
          <ac:chgData name="Sunil Kumar [E2E Bus. Analyst]" userId="1519e6a9-c171-4748-a63d-af57a5778f1f" providerId="ADAL" clId="{25A8363B-A008-4ED2-A70B-DA1C829DBCAA}" dt="2023-05-03T16:09:22.908" v="1096" actId="478"/>
          <ac:spMkLst>
            <pc:docMk/>
            <pc:sldMk cId="947405912" sldId="277"/>
            <ac:spMk id="3" creationId="{F5B8FCC1-B2E0-56AE-6DB8-CBED7C8B82B4}"/>
          </ac:spMkLst>
        </pc:spChg>
        <pc:spChg chg="add del">
          <ac:chgData name="Sunil Kumar [E2E Bus. Analyst]" userId="1519e6a9-c171-4748-a63d-af57a5778f1f" providerId="ADAL" clId="{25A8363B-A008-4ED2-A70B-DA1C829DBCAA}" dt="2023-05-03T16:26:26.155" v="1449" actId="26606"/>
          <ac:spMkLst>
            <pc:docMk/>
            <pc:sldMk cId="947405912" sldId="277"/>
            <ac:spMk id="10" creationId="{A8384FB5-9ADC-4DDC-881B-597D56F5B15D}"/>
          </ac:spMkLst>
        </pc:spChg>
        <pc:spChg chg="add del">
          <ac:chgData name="Sunil Kumar [E2E Bus. Analyst]" userId="1519e6a9-c171-4748-a63d-af57a5778f1f" providerId="ADAL" clId="{25A8363B-A008-4ED2-A70B-DA1C829DBCAA}" dt="2023-05-03T16:26:26.155" v="1449" actId="26606"/>
          <ac:spMkLst>
            <pc:docMk/>
            <pc:sldMk cId="947405912" sldId="277"/>
            <ac:spMk id="12" creationId="{BC05CA36-AD6A-4ABF-9A05-52E5A143D2BB}"/>
          </ac:spMkLst>
        </pc:spChg>
        <pc:spChg chg="add del">
          <ac:chgData name="Sunil Kumar [E2E Bus. Analyst]" userId="1519e6a9-c171-4748-a63d-af57a5778f1f" providerId="ADAL" clId="{25A8363B-A008-4ED2-A70B-DA1C829DBCAA}" dt="2023-05-03T16:26:26.155" v="1449" actId="26606"/>
          <ac:spMkLst>
            <pc:docMk/>
            <pc:sldMk cId="947405912" sldId="277"/>
            <ac:spMk id="14" creationId="{D4331EE8-85A4-4588-8D9E-70E534D477DB}"/>
          </ac:spMkLst>
        </pc:spChg>
        <pc:spChg chg="add del">
          <ac:chgData name="Sunil Kumar [E2E Bus. Analyst]" userId="1519e6a9-c171-4748-a63d-af57a5778f1f" providerId="ADAL" clId="{25A8363B-A008-4ED2-A70B-DA1C829DBCAA}" dt="2023-05-03T16:26:26.155" v="1449" actId="26606"/>
          <ac:spMkLst>
            <pc:docMk/>
            <pc:sldMk cId="947405912" sldId="277"/>
            <ac:spMk id="16" creationId="{49D6C862-61CC-4B46-8080-96583D653BAB}"/>
          </ac:spMkLst>
        </pc:spChg>
        <pc:spChg chg="add del">
          <ac:chgData name="Sunil Kumar [E2E Bus. Analyst]" userId="1519e6a9-c171-4748-a63d-af57a5778f1f" providerId="ADAL" clId="{25A8363B-A008-4ED2-A70B-DA1C829DBCAA}" dt="2023-05-03T16:26:26.155" v="1449" actId="26606"/>
          <ac:spMkLst>
            <pc:docMk/>
            <pc:sldMk cId="947405912" sldId="277"/>
            <ac:spMk id="18" creationId="{E37EECFC-A684-4391-AE85-4CDAF5565F61}"/>
          </ac:spMkLst>
        </pc:spChg>
        <pc:spChg chg="add del">
          <ac:chgData name="Sunil Kumar [E2E Bus. Analyst]" userId="1519e6a9-c171-4748-a63d-af57a5778f1f" providerId="ADAL" clId="{25A8363B-A008-4ED2-A70B-DA1C829DBCAA}" dt="2023-05-03T16:26:32.058" v="1451" actId="26606"/>
          <ac:spMkLst>
            <pc:docMk/>
            <pc:sldMk cId="947405912" sldId="277"/>
            <ac:spMk id="20" creationId="{D4771268-CB57-404A-9271-370EB28F6090}"/>
          </ac:spMkLst>
        </pc:spChg>
        <pc:spChg chg="add">
          <ac:chgData name="Sunil Kumar [E2E Bus. Analyst]" userId="1519e6a9-c171-4748-a63d-af57a5778f1f" providerId="ADAL" clId="{25A8363B-A008-4ED2-A70B-DA1C829DBCAA}" dt="2023-05-03T16:26:32.078" v="1452" actId="26606"/>
          <ac:spMkLst>
            <pc:docMk/>
            <pc:sldMk cId="947405912" sldId="277"/>
            <ac:spMk id="22" creationId="{4FD4A2AD-E2FD-4CAD-8DEF-75993D7E4C7D}"/>
          </ac:spMkLst>
        </pc:spChg>
        <pc:spChg chg="add">
          <ac:chgData name="Sunil Kumar [E2E Bus. Analyst]" userId="1519e6a9-c171-4748-a63d-af57a5778f1f" providerId="ADAL" clId="{25A8363B-A008-4ED2-A70B-DA1C829DBCAA}" dt="2023-05-03T16:26:32.078" v="1452" actId="26606"/>
          <ac:spMkLst>
            <pc:docMk/>
            <pc:sldMk cId="947405912" sldId="277"/>
            <ac:spMk id="23" creationId="{430E65E5-31AD-4B0E-8D4C-6526CAAE2C84}"/>
          </ac:spMkLst>
        </pc:spChg>
        <pc:grpChg chg="add">
          <ac:chgData name="Sunil Kumar [E2E Bus. Analyst]" userId="1519e6a9-c171-4748-a63d-af57a5778f1f" providerId="ADAL" clId="{25A8363B-A008-4ED2-A70B-DA1C829DBCAA}" dt="2023-05-03T16:26:32.078" v="1452" actId="26606"/>
          <ac:grpSpMkLst>
            <pc:docMk/>
            <pc:sldMk cId="947405912" sldId="277"/>
            <ac:grpSpMk id="24" creationId="{1B65B678-A993-4BFF-AE12-E1A2FC66BB78}"/>
          </ac:grpSpMkLst>
        </pc:grpChg>
        <pc:picChg chg="add mod">
          <ac:chgData name="Sunil Kumar [E2E Bus. Analyst]" userId="1519e6a9-c171-4748-a63d-af57a5778f1f" providerId="ADAL" clId="{25A8363B-A008-4ED2-A70B-DA1C829DBCAA}" dt="2023-05-03T16:26:32.078" v="1452" actId="26606"/>
          <ac:picMkLst>
            <pc:docMk/>
            <pc:sldMk cId="947405912" sldId="277"/>
            <ac:picMk id="5" creationId="{96FD1B62-0B38-7836-69B3-F1D104B37564}"/>
          </ac:picMkLst>
        </pc:picChg>
      </pc:sldChg>
      <pc:sldChg chg="addSp delSp modSp new mod ord setBg">
        <pc:chgData name="Sunil Kumar [E2E Bus. Analyst]" userId="1519e6a9-c171-4748-a63d-af57a5778f1f" providerId="ADAL" clId="{25A8363B-A008-4ED2-A70B-DA1C829DBCAA}" dt="2023-05-05T19:01:37.786" v="3140" actId="6549"/>
        <pc:sldMkLst>
          <pc:docMk/>
          <pc:sldMk cId="3981600873" sldId="278"/>
        </pc:sldMkLst>
        <pc:spChg chg="mod">
          <ac:chgData name="Sunil Kumar [E2E Bus. Analyst]" userId="1519e6a9-c171-4748-a63d-af57a5778f1f" providerId="ADAL" clId="{25A8363B-A008-4ED2-A70B-DA1C829DBCAA}" dt="2023-05-04T13:13:25.012" v="2902" actId="6549"/>
          <ac:spMkLst>
            <pc:docMk/>
            <pc:sldMk cId="3981600873" sldId="278"/>
            <ac:spMk id="2" creationId="{98588553-C695-8006-8327-F8121E874FD6}"/>
          </ac:spMkLst>
        </pc:spChg>
        <pc:spChg chg="add del mod">
          <ac:chgData name="Sunil Kumar [E2E Bus. Analyst]" userId="1519e6a9-c171-4748-a63d-af57a5778f1f" providerId="ADAL" clId="{25A8363B-A008-4ED2-A70B-DA1C829DBCAA}" dt="2023-05-04T11:56:52.508" v="2039" actId="26606"/>
          <ac:spMkLst>
            <pc:docMk/>
            <pc:sldMk cId="3981600873" sldId="278"/>
            <ac:spMk id="3" creationId="{9019F0AE-93A9-5A48-2C2A-DC705BBFFAE2}"/>
          </ac:spMkLst>
        </pc:spChg>
        <pc:spChg chg="add">
          <ac:chgData name="Sunil Kumar [E2E Bus. Analyst]" userId="1519e6a9-c171-4748-a63d-af57a5778f1f" providerId="ADAL" clId="{25A8363B-A008-4ED2-A70B-DA1C829DBCAA}" dt="2023-05-04T11:56:52.508" v="2039" actId="26606"/>
          <ac:spMkLst>
            <pc:docMk/>
            <pc:sldMk cId="3981600873" sldId="278"/>
            <ac:spMk id="8" creationId="{09588DA8-065E-4F6F-8EFD-43104AB2E0CF}"/>
          </ac:spMkLst>
        </pc:spChg>
        <pc:spChg chg="add del">
          <ac:chgData name="Sunil Kumar [E2E Bus. Analyst]" userId="1519e6a9-c171-4748-a63d-af57a5778f1f" providerId="ADAL" clId="{25A8363B-A008-4ED2-A70B-DA1C829DBCAA}" dt="2023-05-04T11:56:52.484" v="2038" actId="26606"/>
          <ac:spMkLst>
            <pc:docMk/>
            <pc:sldMk cId="3981600873" sldId="278"/>
            <ac:spMk id="10" creationId="{B50AB553-2A96-4A92-96F2-93548E096954}"/>
          </ac:spMkLst>
        </pc:spChg>
        <pc:spChg chg="add">
          <ac:chgData name="Sunil Kumar [E2E Bus. Analyst]" userId="1519e6a9-c171-4748-a63d-af57a5778f1f" providerId="ADAL" clId="{25A8363B-A008-4ED2-A70B-DA1C829DBCAA}" dt="2023-05-04T11:56:52.508" v="2039" actId="26606"/>
          <ac:spMkLst>
            <pc:docMk/>
            <pc:sldMk cId="3981600873" sldId="278"/>
            <ac:spMk id="12" creationId="{CD9FE4EF-C4D8-49A0-B2FF-81D8DB7D8A24}"/>
          </ac:spMkLst>
        </pc:spChg>
        <pc:spChg chg="add">
          <ac:chgData name="Sunil Kumar [E2E Bus. Analyst]" userId="1519e6a9-c171-4748-a63d-af57a5778f1f" providerId="ADAL" clId="{25A8363B-A008-4ED2-A70B-DA1C829DBCAA}" dt="2023-05-04T11:56:52.508" v="2039" actId="26606"/>
          <ac:spMkLst>
            <pc:docMk/>
            <pc:sldMk cId="3981600873" sldId="278"/>
            <ac:spMk id="13" creationId="{C4285719-470E-454C-AF62-8323075F1F5B}"/>
          </ac:spMkLst>
        </pc:spChg>
        <pc:spChg chg="add">
          <ac:chgData name="Sunil Kumar [E2E Bus. Analyst]" userId="1519e6a9-c171-4748-a63d-af57a5778f1f" providerId="ADAL" clId="{25A8363B-A008-4ED2-A70B-DA1C829DBCAA}" dt="2023-05-04T11:56:52.508" v="2039" actId="26606"/>
          <ac:spMkLst>
            <pc:docMk/>
            <pc:sldMk cId="3981600873" sldId="278"/>
            <ac:spMk id="14" creationId="{4300840D-0A0B-4512-BACA-B439D5B9C57C}"/>
          </ac:spMkLst>
        </pc:spChg>
        <pc:spChg chg="add mod">
          <ac:chgData name="Sunil Kumar [E2E Bus. Analyst]" userId="1519e6a9-c171-4748-a63d-af57a5778f1f" providerId="ADAL" clId="{25A8363B-A008-4ED2-A70B-DA1C829DBCAA}" dt="2023-05-05T19:01:37.786" v="3140" actId="6549"/>
          <ac:spMkLst>
            <pc:docMk/>
            <pc:sldMk cId="3981600873" sldId="278"/>
            <ac:spMk id="15" creationId="{9019F0AE-93A9-5A48-2C2A-DC705BBFFAE2}"/>
          </ac:spMkLst>
        </pc:spChg>
        <pc:spChg chg="add">
          <ac:chgData name="Sunil Kumar [E2E Bus. Analyst]" userId="1519e6a9-c171-4748-a63d-af57a5778f1f" providerId="ADAL" clId="{25A8363B-A008-4ED2-A70B-DA1C829DBCAA}" dt="2023-05-04T11:56:52.508" v="2039" actId="26606"/>
          <ac:spMkLst>
            <pc:docMk/>
            <pc:sldMk cId="3981600873" sldId="278"/>
            <ac:spMk id="16" creationId="{D2B78728-A580-49A7-84F9-6EF6F583ADE0}"/>
          </ac:spMkLst>
        </pc:spChg>
        <pc:spChg chg="add">
          <ac:chgData name="Sunil Kumar [E2E Bus. Analyst]" userId="1519e6a9-c171-4748-a63d-af57a5778f1f" providerId="ADAL" clId="{25A8363B-A008-4ED2-A70B-DA1C829DBCAA}" dt="2023-05-04T11:56:52.508" v="2039" actId="26606"/>
          <ac:spMkLst>
            <pc:docMk/>
            <pc:sldMk cId="3981600873" sldId="278"/>
            <ac:spMk id="18" creationId="{38FAA1A1-D861-433F-88FA-1E9D6FD31D11}"/>
          </ac:spMkLst>
        </pc:spChg>
        <pc:spChg chg="add">
          <ac:chgData name="Sunil Kumar [E2E Bus. Analyst]" userId="1519e6a9-c171-4748-a63d-af57a5778f1f" providerId="ADAL" clId="{25A8363B-A008-4ED2-A70B-DA1C829DBCAA}" dt="2023-05-04T11:56:52.508" v="2039" actId="26606"/>
          <ac:spMkLst>
            <pc:docMk/>
            <pc:sldMk cId="3981600873" sldId="278"/>
            <ac:spMk id="20" creationId="{8D71EDA1-87BF-4D5D-AB79-F346FD19278A}"/>
          </ac:spMkLst>
        </pc:spChg>
        <pc:graphicFrameChg chg="add del">
          <ac:chgData name="Sunil Kumar [E2E Bus. Analyst]" userId="1519e6a9-c171-4748-a63d-af57a5778f1f" providerId="ADAL" clId="{25A8363B-A008-4ED2-A70B-DA1C829DBCAA}" dt="2023-05-04T11:56:52.484" v="2038" actId="26606"/>
          <ac:graphicFrameMkLst>
            <pc:docMk/>
            <pc:sldMk cId="3981600873" sldId="278"/>
            <ac:graphicFrameMk id="5" creationId="{959948BE-B139-A317-F8D4-2D2CC88D72E1}"/>
          </ac:graphicFrameMkLst>
        </pc:graphicFrameChg>
        <pc:picChg chg="add del">
          <ac:chgData name="Sunil Kumar [E2E Bus. Analyst]" userId="1519e6a9-c171-4748-a63d-af57a5778f1f" providerId="ADAL" clId="{25A8363B-A008-4ED2-A70B-DA1C829DBCAA}" dt="2023-05-04T11:56:52.484" v="2038" actId="26606"/>
          <ac:picMkLst>
            <pc:docMk/>
            <pc:sldMk cId="3981600873" sldId="278"/>
            <ac:picMk id="6" creationId="{2FC29CF5-7AE7-D24D-0A94-280B9105958C}"/>
          </ac:picMkLst>
        </pc:picChg>
      </pc:sldChg>
      <pc:sldChg chg="addSp delSp modSp new mod setBg">
        <pc:chgData name="Sunil Kumar [E2E Bus. Analyst]" userId="1519e6a9-c171-4748-a63d-af57a5778f1f" providerId="ADAL" clId="{25A8363B-A008-4ED2-A70B-DA1C829DBCAA}" dt="2023-05-04T14:37:28.303" v="3122" actId="20577"/>
        <pc:sldMkLst>
          <pc:docMk/>
          <pc:sldMk cId="2408576640" sldId="279"/>
        </pc:sldMkLst>
        <pc:spChg chg="del mod">
          <ac:chgData name="Sunil Kumar [E2E Bus. Analyst]" userId="1519e6a9-c171-4748-a63d-af57a5778f1f" providerId="ADAL" clId="{25A8363B-A008-4ED2-A70B-DA1C829DBCAA}" dt="2023-05-04T12:29:39.231" v="2686" actId="478"/>
          <ac:spMkLst>
            <pc:docMk/>
            <pc:sldMk cId="2408576640" sldId="279"/>
            <ac:spMk id="2" creationId="{E9D3FD48-81E3-3DD5-482D-F754E52C3C1E}"/>
          </ac:spMkLst>
        </pc:spChg>
        <pc:spChg chg="del">
          <ac:chgData name="Sunil Kumar [E2E Bus. Analyst]" userId="1519e6a9-c171-4748-a63d-af57a5778f1f" providerId="ADAL" clId="{25A8363B-A008-4ED2-A70B-DA1C829DBCAA}" dt="2023-05-04T12:29:12.931" v="2678"/>
          <ac:spMkLst>
            <pc:docMk/>
            <pc:sldMk cId="2408576640" sldId="279"/>
            <ac:spMk id="3" creationId="{34CC2DDF-7E0E-1B5B-1EE8-2E6784FC61AF}"/>
          </ac:spMkLst>
        </pc:spChg>
        <pc:spChg chg="add mod">
          <ac:chgData name="Sunil Kumar [E2E Bus. Analyst]" userId="1519e6a9-c171-4748-a63d-af57a5778f1f" providerId="ADAL" clId="{25A8363B-A008-4ED2-A70B-DA1C829DBCAA}" dt="2023-05-04T14:35:40.930" v="3115" actId="26606"/>
          <ac:spMkLst>
            <pc:docMk/>
            <pc:sldMk cId="2408576640" sldId="279"/>
            <ac:spMk id="4" creationId="{9B3EB9E6-F0E0-4539-7529-8F0501D4816D}"/>
          </ac:spMkLst>
        </pc:spChg>
        <pc:spChg chg="add mod">
          <ac:chgData name="Sunil Kumar [E2E Bus. Analyst]" userId="1519e6a9-c171-4748-a63d-af57a5778f1f" providerId="ADAL" clId="{25A8363B-A008-4ED2-A70B-DA1C829DBCAA}" dt="2023-05-04T14:37:28.303" v="3122" actId="20577"/>
          <ac:spMkLst>
            <pc:docMk/>
            <pc:sldMk cId="2408576640" sldId="279"/>
            <ac:spMk id="5" creationId="{F95A6F42-6269-F1F3-569E-F8024AED2865}"/>
          </ac:spMkLst>
        </pc:spChg>
        <pc:spChg chg="add">
          <ac:chgData name="Sunil Kumar [E2E Bus. Analyst]" userId="1519e6a9-c171-4748-a63d-af57a5778f1f" providerId="ADAL" clId="{25A8363B-A008-4ED2-A70B-DA1C829DBCAA}" dt="2023-05-04T14:35:40.930" v="3115" actId="26606"/>
          <ac:spMkLst>
            <pc:docMk/>
            <pc:sldMk cId="2408576640" sldId="279"/>
            <ac:spMk id="11" creationId="{69D184B2-2226-4E31-BCCB-444330767440}"/>
          </ac:spMkLst>
        </pc:spChg>
        <pc:spChg chg="add">
          <ac:chgData name="Sunil Kumar [E2E Bus. Analyst]" userId="1519e6a9-c171-4748-a63d-af57a5778f1f" providerId="ADAL" clId="{25A8363B-A008-4ED2-A70B-DA1C829DBCAA}" dt="2023-05-04T14:35:40.930" v="3115" actId="26606"/>
          <ac:spMkLst>
            <pc:docMk/>
            <pc:sldMk cId="2408576640" sldId="279"/>
            <ac:spMk id="13" creationId="{1AC4D4E3-486A-464A-8EC8-D44881097267}"/>
          </ac:spMkLst>
        </pc:spChg>
        <pc:spChg chg="add">
          <ac:chgData name="Sunil Kumar [E2E Bus. Analyst]" userId="1519e6a9-c171-4748-a63d-af57a5778f1f" providerId="ADAL" clId="{25A8363B-A008-4ED2-A70B-DA1C829DBCAA}" dt="2023-05-04T14:35:40.930" v="3115" actId="26606"/>
          <ac:spMkLst>
            <pc:docMk/>
            <pc:sldMk cId="2408576640" sldId="279"/>
            <ac:spMk id="15" creationId="{864DE13E-58EB-4475-B79C-0D4FC651239B}"/>
          </ac:spMkLst>
        </pc:spChg>
        <pc:picChg chg="add mod">
          <ac:chgData name="Sunil Kumar [E2E Bus. Analyst]" userId="1519e6a9-c171-4748-a63d-af57a5778f1f" providerId="ADAL" clId="{25A8363B-A008-4ED2-A70B-DA1C829DBCAA}" dt="2023-05-04T14:35:45.017" v="3116" actId="27614"/>
          <ac:picMkLst>
            <pc:docMk/>
            <pc:sldMk cId="2408576640" sldId="279"/>
            <ac:picMk id="6" creationId="{714580B6-B887-2C7B-E405-F5AA762C848B}"/>
          </ac:picMkLst>
        </pc:picChg>
      </pc:sldChg>
      <pc:sldChg chg="addSp delSp modSp add mod setBg delDesignElem">
        <pc:chgData name="Sunil Kumar [E2E Bus. Analyst]" userId="1519e6a9-c171-4748-a63d-af57a5778f1f" providerId="ADAL" clId="{25A8363B-A008-4ED2-A70B-DA1C829DBCAA}" dt="2023-05-04T12:36:12.092" v="2841" actId="14100"/>
        <pc:sldMkLst>
          <pc:docMk/>
          <pc:sldMk cId="3120361382" sldId="280"/>
        </pc:sldMkLst>
        <pc:spChg chg="mod">
          <ac:chgData name="Sunil Kumar [E2E Bus. Analyst]" userId="1519e6a9-c171-4748-a63d-af57a5778f1f" providerId="ADAL" clId="{25A8363B-A008-4ED2-A70B-DA1C829DBCAA}" dt="2023-05-04T12:32:25.005" v="2754" actId="26606"/>
          <ac:spMkLst>
            <pc:docMk/>
            <pc:sldMk cId="3120361382" sldId="280"/>
            <ac:spMk id="2" creationId="{6F4E90A9-AD93-D762-A5F6-B9C17E5CCCC5}"/>
          </ac:spMkLst>
        </pc:spChg>
        <pc:spChg chg="del">
          <ac:chgData name="Sunil Kumar [E2E Bus. Analyst]" userId="1519e6a9-c171-4748-a63d-af57a5778f1f" providerId="ADAL" clId="{25A8363B-A008-4ED2-A70B-DA1C829DBCAA}" dt="2023-05-04T12:18:26.793" v="2362" actId="478"/>
          <ac:spMkLst>
            <pc:docMk/>
            <pc:sldMk cId="3120361382" sldId="280"/>
            <ac:spMk id="3" creationId="{003269BA-46C7-C00B-7AFA-7401006C7D6F}"/>
          </ac:spMkLst>
        </pc:spChg>
        <pc:spChg chg="del">
          <ac:chgData name="Sunil Kumar [E2E Bus. Analyst]" userId="1519e6a9-c171-4748-a63d-af57a5778f1f" providerId="ADAL" clId="{25A8363B-A008-4ED2-A70B-DA1C829DBCAA}" dt="2023-05-04T12:18:23.772" v="2361" actId="478"/>
          <ac:spMkLst>
            <pc:docMk/>
            <pc:sldMk cId="3120361382" sldId="280"/>
            <ac:spMk id="5" creationId="{2B448F6B-1C7B-F4B8-C9D9-A123105CB734}"/>
          </ac:spMkLst>
        </pc:spChg>
        <pc:spChg chg="add del mod">
          <ac:chgData name="Sunil Kumar [E2E Bus. Analyst]" userId="1519e6a9-c171-4748-a63d-af57a5778f1f" providerId="ADAL" clId="{25A8363B-A008-4ED2-A70B-DA1C829DBCAA}" dt="2023-05-04T12:18:28.415" v="2364" actId="478"/>
          <ac:spMkLst>
            <pc:docMk/>
            <pc:sldMk cId="3120361382" sldId="280"/>
            <ac:spMk id="8" creationId="{AFE9E9CA-15B3-2C37-364D-54244630FB64}"/>
          </ac:spMkLst>
        </pc:spChg>
        <pc:spChg chg="del mod">
          <ac:chgData name="Sunil Kumar [E2E Bus. Analyst]" userId="1519e6a9-c171-4748-a63d-af57a5778f1f" providerId="ADAL" clId="{25A8363B-A008-4ED2-A70B-DA1C829DBCAA}" dt="2023-05-04T12:30:00.942" v="2723" actId="478"/>
          <ac:spMkLst>
            <pc:docMk/>
            <pc:sldMk cId="3120361382" sldId="280"/>
            <ac:spMk id="10" creationId="{3DED2CE5-1528-09C9-C047-5ACB5738C1E1}"/>
          </ac:spMkLst>
        </pc:spChg>
        <pc:spChg chg="add del mod">
          <ac:chgData name="Sunil Kumar [E2E Bus. Analyst]" userId="1519e6a9-c171-4748-a63d-af57a5778f1f" providerId="ADAL" clId="{25A8363B-A008-4ED2-A70B-DA1C829DBCAA}" dt="2023-05-04T12:30:08.017" v="2728" actId="478"/>
          <ac:spMkLst>
            <pc:docMk/>
            <pc:sldMk cId="3120361382" sldId="280"/>
            <ac:spMk id="19" creationId="{F2424C81-B921-B4FD-C822-61AB42932D89}"/>
          </ac:spMkLst>
        </pc:spChg>
        <pc:spChg chg="add del">
          <ac:chgData name="Sunil Kumar [E2E Bus. Analyst]" userId="1519e6a9-c171-4748-a63d-af57a5778f1f" providerId="ADAL" clId="{25A8363B-A008-4ED2-A70B-DA1C829DBCAA}" dt="2023-05-04T12:32:25.005" v="2754" actId="26606"/>
          <ac:spMkLst>
            <pc:docMk/>
            <pc:sldMk cId="3120361382" sldId="280"/>
            <ac:spMk id="23" creationId="{18F923FF-DD0C-4FD3-A1B4-68DFA511C82D}"/>
          </ac:spMkLst>
        </pc:spChg>
        <pc:spChg chg="del">
          <ac:chgData name="Sunil Kumar [E2E Bus. Analyst]" userId="1519e6a9-c171-4748-a63d-af57a5778f1f" providerId="ADAL" clId="{25A8363B-A008-4ED2-A70B-DA1C829DBCAA}" dt="2023-05-04T12:17:32.054" v="2352"/>
          <ac:spMkLst>
            <pc:docMk/>
            <pc:sldMk cId="3120361382" sldId="280"/>
            <ac:spMk id="24" creationId="{BACC6370-2D7E-4714-9D71-7542949D7D5D}"/>
          </ac:spMkLst>
        </pc:spChg>
        <pc:spChg chg="del">
          <ac:chgData name="Sunil Kumar [E2E Bus. Analyst]" userId="1519e6a9-c171-4748-a63d-af57a5778f1f" providerId="ADAL" clId="{25A8363B-A008-4ED2-A70B-DA1C829DBCAA}" dt="2023-05-04T12:17:32.054" v="2352"/>
          <ac:spMkLst>
            <pc:docMk/>
            <pc:sldMk cId="3120361382" sldId="280"/>
            <ac:spMk id="25" creationId="{F68B3F68-107C-434F-AA38-110D5EA91B85}"/>
          </ac:spMkLst>
        </pc:spChg>
        <pc:spChg chg="del">
          <ac:chgData name="Sunil Kumar [E2E Bus. Analyst]" userId="1519e6a9-c171-4748-a63d-af57a5778f1f" providerId="ADAL" clId="{25A8363B-A008-4ED2-A70B-DA1C829DBCAA}" dt="2023-05-04T12:17:32.054" v="2352"/>
          <ac:spMkLst>
            <pc:docMk/>
            <pc:sldMk cId="3120361382" sldId="280"/>
            <ac:spMk id="26" creationId="{AAD0DBB9-1A4B-4391-81D4-CB19F9AB918A}"/>
          </ac:spMkLst>
        </pc:spChg>
        <pc:spChg chg="del">
          <ac:chgData name="Sunil Kumar [E2E Bus. Analyst]" userId="1519e6a9-c171-4748-a63d-af57a5778f1f" providerId="ADAL" clId="{25A8363B-A008-4ED2-A70B-DA1C829DBCAA}" dt="2023-05-04T12:17:32.054" v="2352"/>
          <ac:spMkLst>
            <pc:docMk/>
            <pc:sldMk cId="3120361382" sldId="280"/>
            <ac:spMk id="27" creationId="{063BBA22-50EA-4C4D-BE05-F1CE4E63AA56}"/>
          </ac:spMkLst>
        </pc:spChg>
        <pc:spChg chg="add del">
          <ac:chgData name="Sunil Kumar [E2E Bus. Analyst]" userId="1519e6a9-c171-4748-a63d-af57a5778f1f" providerId="ADAL" clId="{25A8363B-A008-4ED2-A70B-DA1C829DBCAA}" dt="2023-05-04T12:32:25.005" v="2754" actId="26606"/>
          <ac:spMkLst>
            <pc:docMk/>
            <pc:sldMk cId="3120361382" sldId="280"/>
            <ac:spMk id="28" creationId="{114A821F-8663-46BA-8CC0-D4C44F639F3A}"/>
          </ac:spMkLst>
        </pc:spChg>
        <pc:spChg chg="add del">
          <ac:chgData name="Sunil Kumar [E2E Bus. Analyst]" userId="1519e6a9-c171-4748-a63d-af57a5778f1f" providerId="ADAL" clId="{25A8363B-A008-4ED2-A70B-DA1C829DBCAA}" dt="2023-05-04T12:32:25.005" v="2754" actId="26606"/>
          <ac:spMkLst>
            <pc:docMk/>
            <pc:sldMk cId="3120361382" sldId="280"/>
            <ac:spMk id="30" creationId="{67EF550F-47CE-4FB2-9DAC-12AD835C833D}"/>
          </ac:spMkLst>
        </pc:spChg>
        <pc:graphicFrameChg chg="add del mod modGraphic">
          <ac:chgData name="Sunil Kumar [E2E Bus. Analyst]" userId="1519e6a9-c171-4748-a63d-af57a5778f1f" providerId="ADAL" clId="{25A8363B-A008-4ED2-A70B-DA1C829DBCAA}" dt="2023-05-04T12:23:18.804" v="2429" actId="478"/>
          <ac:graphicFrameMkLst>
            <pc:docMk/>
            <pc:sldMk cId="3120361382" sldId="280"/>
            <ac:graphicFrameMk id="11" creationId="{783F4B99-6446-9C95-46C7-3A1F374E6908}"/>
          </ac:graphicFrameMkLst>
        </pc:graphicFrameChg>
        <pc:graphicFrameChg chg="add del mod modGraphic">
          <ac:chgData name="Sunil Kumar [E2E Bus. Analyst]" userId="1519e6a9-c171-4748-a63d-af57a5778f1f" providerId="ADAL" clId="{25A8363B-A008-4ED2-A70B-DA1C829DBCAA}" dt="2023-05-04T12:23:20.367" v="2430" actId="478"/>
          <ac:graphicFrameMkLst>
            <pc:docMk/>
            <pc:sldMk cId="3120361382" sldId="280"/>
            <ac:graphicFrameMk id="12" creationId="{2BD00EDE-3033-41CD-29DD-A93333D3FF24}"/>
          </ac:graphicFrameMkLst>
        </pc:graphicFrameChg>
        <pc:graphicFrameChg chg="add del mod modGraphic">
          <ac:chgData name="Sunil Kumar [E2E Bus. Analyst]" userId="1519e6a9-c171-4748-a63d-af57a5778f1f" providerId="ADAL" clId="{25A8363B-A008-4ED2-A70B-DA1C829DBCAA}" dt="2023-05-04T12:23:21.699" v="2431" actId="478"/>
          <ac:graphicFrameMkLst>
            <pc:docMk/>
            <pc:sldMk cId="3120361382" sldId="280"/>
            <ac:graphicFrameMk id="13" creationId="{664B57EF-6273-44C8-72D3-7F705BC7D852}"/>
          </ac:graphicFrameMkLst>
        </pc:graphicFrameChg>
        <pc:graphicFrameChg chg="add del mod">
          <ac:chgData name="Sunil Kumar [E2E Bus. Analyst]" userId="1519e6a9-c171-4748-a63d-af57a5778f1f" providerId="ADAL" clId="{25A8363B-A008-4ED2-A70B-DA1C829DBCAA}" dt="2023-05-04T12:21:49.189" v="2427" actId="478"/>
          <ac:graphicFrameMkLst>
            <pc:docMk/>
            <pc:sldMk cId="3120361382" sldId="280"/>
            <ac:graphicFrameMk id="14" creationId="{CA250EA9-5E60-DB29-8EC3-B31CACAD51E2}"/>
          </ac:graphicFrameMkLst>
        </pc:graphicFrameChg>
        <pc:picChg chg="add mod ord">
          <ac:chgData name="Sunil Kumar [E2E Bus. Analyst]" userId="1519e6a9-c171-4748-a63d-af57a5778f1f" providerId="ADAL" clId="{25A8363B-A008-4ED2-A70B-DA1C829DBCAA}" dt="2023-05-04T12:32:25.005" v="2754" actId="26606"/>
          <ac:picMkLst>
            <pc:docMk/>
            <pc:sldMk cId="3120361382" sldId="280"/>
            <ac:picMk id="6" creationId="{DED19B58-9CE5-1943-5F4D-0F9E6B504E2A}"/>
          </ac:picMkLst>
        </pc:picChg>
        <pc:picChg chg="del">
          <ac:chgData name="Sunil Kumar [E2E Bus. Analyst]" userId="1519e6a9-c171-4748-a63d-af57a5778f1f" providerId="ADAL" clId="{25A8363B-A008-4ED2-A70B-DA1C829DBCAA}" dt="2023-05-04T12:18:19.599" v="2360" actId="478"/>
          <ac:picMkLst>
            <pc:docMk/>
            <pc:sldMk cId="3120361382" sldId="280"/>
            <ac:picMk id="9" creationId="{0A0D374E-51C5-4D33-2AF4-C5F094433137}"/>
          </ac:picMkLst>
        </pc:picChg>
        <pc:picChg chg="add del mod ord">
          <ac:chgData name="Sunil Kumar [E2E Bus. Analyst]" userId="1519e6a9-c171-4748-a63d-af57a5778f1f" providerId="ADAL" clId="{25A8363B-A008-4ED2-A70B-DA1C829DBCAA}" dt="2023-05-04T12:32:25.005" v="2754" actId="26606"/>
          <ac:picMkLst>
            <pc:docMk/>
            <pc:sldMk cId="3120361382" sldId="280"/>
            <ac:picMk id="16" creationId="{52894369-6BC6-3822-55FC-FC69698CD1D5}"/>
          </ac:picMkLst>
        </pc:picChg>
        <pc:picChg chg="add del mod">
          <ac:chgData name="Sunil Kumar [E2E Bus. Analyst]" userId="1519e6a9-c171-4748-a63d-af57a5778f1f" providerId="ADAL" clId="{25A8363B-A008-4ED2-A70B-DA1C829DBCAA}" dt="2023-05-04T12:35:08.964" v="2810" actId="478"/>
          <ac:picMkLst>
            <pc:docMk/>
            <pc:sldMk cId="3120361382" sldId="280"/>
            <ac:picMk id="18" creationId="{15BEB335-0893-61C6-21DB-E2F233C76E0C}"/>
          </ac:picMkLst>
        </pc:picChg>
        <pc:picChg chg="add mod">
          <ac:chgData name="Sunil Kumar [E2E Bus. Analyst]" userId="1519e6a9-c171-4748-a63d-af57a5778f1f" providerId="ADAL" clId="{25A8363B-A008-4ED2-A70B-DA1C829DBCAA}" dt="2023-05-04T12:32:25.005" v="2754" actId="26606"/>
          <ac:picMkLst>
            <pc:docMk/>
            <pc:sldMk cId="3120361382" sldId="280"/>
            <ac:picMk id="21" creationId="{E35FA0AA-0CC3-4D6B-6DE0-A059C7D47B51}"/>
          </ac:picMkLst>
        </pc:picChg>
        <pc:picChg chg="add mod">
          <ac:chgData name="Sunil Kumar [E2E Bus. Analyst]" userId="1519e6a9-c171-4748-a63d-af57a5778f1f" providerId="ADAL" clId="{25A8363B-A008-4ED2-A70B-DA1C829DBCAA}" dt="2023-05-04T12:33:52.382" v="2804" actId="1038"/>
          <ac:picMkLst>
            <pc:docMk/>
            <pc:sldMk cId="3120361382" sldId="280"/>
            <ac:picMk id="29" creationId="{555E5131-7905-172E-696F-995E3C2EE6ED}"/>
          </ac:picMkLst>
        </pc:picChg>
        <pc:picChg chg="add mod">
          <ac:chgData name="Sunil Kumar [E2E Bus. Analyst]" userId="1519e6a9-c171-4748-a63d-af57a5778f1f" providerId="ADAL" clId="{25A8363B-A008-4ED2-A70B-DA1C829DBCAA}" dt="2023-05-04T12:33:54.004" v="2808" actId="1038"/>
          <ac:picMkLst>
            <pc:docMk/>
            <pc:sldMk cId="3120361382" sldId="280"/>
            <ac:picMk id="32" creationId="{AC90632A-A78A-D4F1-0B9B-2840AE0570B0}"/>
          </ac:picMkLst>
        </pc:picChg>
        <pc:picChg chg="add mod">
          <ac:chgData name="Sunil Kumar [E2E Bus. Analyst]" userId="1519e6a9-c171-4748-a63d-af57a5778f1f" providerId="ADAL" clId="{25A8363B-A008-4ED2-A70B-DA1C829DBCAA}" dt="2023-05-04T12:35:20.319" v="2837" actId="1036"/>
          <ac:picMkLst>
            <pc:docMk/>
            <pc:sldMk cId="3120361382" sldId="280"/>
            <ac:picMk id="34" creationId="{2092E2A0-DEC8-3A1B-9C40-F69AFCEC3836}"/>
          </ac:picMkLst>
        </pc:picChg>
        <pc:picChg chg="add mod">
          <ac:chgData name="Sunil Kumar [E2E Bus. Analyst]" userId="1519e6a9-c171-4748-a63d-af57a5778f1f" providerId="ADAL" clId="{25A8363B-A008-4ED2-A70B-DA1C829DBCAA}" dt="2023-05-04T12:36:12.092" v="2841" actId="14100"/>
          <ac:picMkLst>
            <pc:docMk/>
            <pc:sldMk cId="3120361382" sldId="280"/>
            <ac:picMk id="36" creationId="{A1636636-4D91-4701-245F-3E095F5379CF}"/>
          </ac:picMkLst>
        </pc:picChg>
      </pc:sldChg>
      <pc:sldChg chg="modSp new mod">
        <pc:chgData name="Sunil Kumar [E2E Bus. Analyst]" userId="1519e6a9-c171-4748-a63d-af57a5778f1f" providerId="ADAL" clId="{25A8363B-A008-4ED2-A70B-DA1C829DBCAA}" dt="2023-05-05T19:10:08.514" v="3221" actId="14100"/>
        <pc:sldMkLst>
          <pc:docMk/>
          <pc:sldMk cId="377974065" sldId="281"/>
        </pc:sldMkLst>
        <pc:spChg chg="mod">
          <ac:chgData name="Sunil Kumar [E2E Bus. Analyst]" userId="1519e6a9-c171-4748-a63d-af57a5778f1f" providerId="ADAL" clId="{25A8363B-A008-4ED2-A70B-DA1C829DBCAA}" dt="2023-05-05T19:08:40.642" v="3175" actId="20577"/>
          <ac:spMkLst>
            <pc:docMk/>
            <pc:sldMk cId="377974065" sldId="281"/>
            <ac:spMk id="2" creationId="{F672319A-ADCB-4698-BC97-F2CDCDA9B599}"/>
          </ac:spMkLst>
        </pc:spChg>
        <pc:spChg chg="mod">
          <ac:chgData name="Sunil Kumar [E2E Bus. Analyst]" userId="1519e6a9-c171-4748-a63d-af57a5778f1f" providerId="ADAL" clId="{25A8363B-A008-4ED2-A70B-DA1C829DBCAA}" dt="2023-05-05T19:10:08.514" v="3221" actId="14100"/>
          <ac:spMkLst>
            <pc:docMk/>
            <pc:sldMk cId="377974065" sldId="281"/>
            <ac:spMk id="3" creationId="{AE09E64C-1EB0-19A1-9AE9-BDABADD0FFAE}"/>
          </ac:spMkLst>
        </pc:spChg>
      </pc:sldChg>
      <pc:sldChg chg="delSp add del setBg delDesignElem">
        <pc:chgData name="Sunil Kumar [E2E Bus. Analyst]" userId="1519e6a9-c171-4748-a63d-af57a5778f1f" providerId="ADAL" clId="{25A8363B-A008-4ED2-A70B-DA1C829DBCAA}" dt="2023-05-04T12:17:51.160" v="2355" actId="47"/>
        <pc:sldMkLst>
          <pc:docMk/>
          <pc:sldMk cId="850919379" sldId="281"/>
        </pc:sldMkLst>
        <pc:spChg chg="del">
          <ac:chgData name="Sunil Kumar [E2E Bus. Analyst]" userId="1519e6a9-c171-4748-a63d-af57a5778f1f" providerId="ADAL" clId="{25A8363B-A008-4ED2-A70B-DA1C829DBCAA}" dt="2023-05-04T12:17:49.325" v="2354"/>
          <ac:spMkLst>
            <pc:docMk/>
            <pc:sldMk cId="850919379" sldId="281"/>
            <ac:spMk id="24" creationId="{BACC6370-2D7E-4714-9D71-7542949D7D5D}"/>
          </ac:spMkLst>
        </pc:spChg>
        <pc:spChg chg="del">
          <ac:chgData name="Sunil Kumar [E2E Bus. Analyst]" userId="1519e6a9-c171-4748-a63d-af57a5778f1f" providerId="ADAL" clId="{25A8363B-A008-4ED2-A70B-DA1C829DBCAA}" dt="2023-05-04T12:17:49.325" v="2354"/>
          <ac:spMkLst>
            <pc:docMk/>
            <pc:sldMk cId="850919379" sldId="281"/>
            <ac:spMk id="25" creationId="{F68B3F68-107C-434F-AA38-110D5EA91B85}"/>
          </ac:spMkLst>
        </pc:spChg>
        <pc:spChg chg="del">
          <ac:chgData name="Sunil Kumar [E2E Bus. Analyst]" userId="1519e6a9-c171-4748-a63d-af57a5778f1f" providerId="ADAL" clId="{25A8363B-A008-4ED2-A70B-DA1C829DBCAA}" dt="2023-05-04T12:17:49.325" v="2354"/>
          <ac:spMkLst>
            <pc:docMk/>
            <pc:sldMk cId="850919379" sldId="281"/>
            <ac:spMk id="26" creationId="{AAD0DBB9-1A4B-4391-81D4-CB19F9AB918A}"/>
          </ac:spMkLst>
        </pc:spChg>
        <pc:spChg chg="del">
          <ac:chgData name="Sunil Kumar [E2E Bus. Analyst]" userId="1519e6a9-c171-4748-a63d-af57a5778f1f" providerId="ADAL" clId="{25A8363B-A008-4ED2-A70B-DA1C829DBCAA}" dt="2023-05-04T12:17:49.325" v="2354"/>
          <ac:spMkLst>
            <pc:docMk/>
            <pc:sldMk cId="850919379" sldId="281"/>
            <ac:spMk id="27" creationId="{063BBA22-50EA-4C4D-BE05-F1CE4E63AA56}"/>
          </ac:spMkLst>
        </pc:spChg>
      </pc:sldChg>
      <pc:sldChg chg="delSp add del ord setBg delDesignElem">
        <pc:chgData name="Sunil Kumar [E2E Bus. Analyst]" userId="1519e6a9-c171-4748-a63d-af57a5778f1f" providerId="ADAL" clId="{25A8363B-A008-4ED2-A70B-DA1C829DBCAA}" dt="2023-05-04T14:33:55.678" v="3066" actId="47"/>
        <pc:sldMkLst>
          <pc:docMk/>
          <pc:sldMk cId="1166056033" sldId="281"/>
        </pc:sldMkLst>
        <pc:spChg chg="del">
          <ac:chgData name="Sunil Kumar [E2E Bus. Analyst]" userId="1519e6a9-c171-4748-a63d-af57a5778f1f" providerId="ADAL" clId="{25A8363B-A008-4ED2-A70B-DA1C829DBCAA}" dt="2023-05-04T14:33:19.048" v="3045"/>
          <ac:spMkLst>
            <pc:docMk/>
            <pc:sldMk cId="1166056033" sldId="281"/>
            <ac:spMk id="24" creationId="{BACC6370-2D7E-4714-9D71-7542949D7D5D}"/>
          </ac:spMkLst>
        </pc:spChg>
        <pc:spChg chg="del">
          <ac:chgData name="Sunil Kumar [E2E Bus. Analyst]" userId="1519e6a9-c171-4748-a63d-af57a5778f1f" providerId="ADAL" clId="{25A8363B-A008-4ED2-A70B-DA1C829DBCAA}" dt="2023-05-04T14:33:19.048" v="3045"/>
          <ac:spMkLst>
            <pc:docMk/>
            <pc:sldMk cId="1166056033" sldId="281"/>
            <ac:spMk id="25" creationId="{F68B3F68-107C-434F-AA38-110D5EA91B85}"/>
          </ac:spMkLst>
        </pc:spChg>
        <pc:spChg chg="del">
          <ac:chgData name="Sunil Kumar [E2E Bus. Analyst]" userId="1519e6a9-c171-4748-a63d-af57a5778f1f" providerId="ADAL" clId="{25A8363B-A008-4ED2-A70B-DA1C829DBCAA}" dt="2023-05-04T14:33:19.048" v="3045"/>
          <ac:spMkLst>
            <pc:docMk/>
            <pc:sldMk cId="1166056033" sldId="281"/>
            <ac:spMk id="26" creationId="{AAD0DBB9-1A4B-4391-81D4-CB19F9AB918A}"/>
          </ac:spMkLst>
        </pc:spChg>
        <pc:spChg chg="del">
          <ac:chgData name="Sunil Kumar [E2E Bus. Analyst]" userId="1519e6a9-c171-4748-a63d-af57a5778f1f" providerId="ADAL" clId="{25A8363B-A008-4ED2-A70B-DA1C829DBCAA}" dt="2023-05-04T14:33:19.048" v="3045"/>
          <ac:spMkLst>
            <pc:docMk/>
            <pc:sldMk cId="1166056033" sldId="281"/>
            <ac:spMk id="27" creationId="{063BBA22-50EA-4C4D-BE05-F1CE4E63AA56}"/>
          </ac:spMkLst>
        </pc:spChg>
      </pc:sldChg>
      <pc:sldChg chg="addSp delSp modSp new del mod setBg setClrOvrMap">
        <pc:chgData name="Sunil Kumar [E2E Bus. Analyst]" userId="1519e6a9-c171-4748-a63d-af57a5778f1f" providerId="ADAL" clId="{25A8363B-A008-4ED2-A70B-DA1C829DBCAA}" dt="2023-05-04T14:37:21.576" v="3121" actId="47"/>
        <pc:sldMkLst>
          <pc:docMk/>
          <pc:sldMk cId="1069357250" sldId="282"/>
        </pc:sldMkLst>
        <pc:spChg chg="mod">
          <ac:chgData name="Sunil Kumar [E2E Bus. Analyst]" userId="1519e6a9-c171-4748-a63d-af57a5778f1f" providerId="ADAL" clId="{25A8363B-A008-4ED2-A70B-DA1C829DBCAA}" dt="2023-05-04T14:35:25.724" v="3114" actId="26606"/>
          <ac:spMkLst>
            <pc:docMk/>
            <pc:sldMk cId="1069357250" sldId="282"/>
            <ac:spMk id="2" creationId="{15BCDE1D-DB80-9495-C104-B68523DDEE24}"/>
          </ac:spMkLst>
        </pc:spChg>
        <pc:spChg chg="mod">
          <ac:chgData name="Sunil Kumar [E2E Bus. Analyst]" userId="1519e6a9-c171-4748-a63d-af57a5778f1f" providerId="ADAL" clId="{25A8363B-A008-4ED2-A70B-DA1C829DBCAA}" dt="2023-05-04T14:35:25.724" v="3114" actId="26606"/>
          <ac:spMkLst>
            <pc:docMk/>
            <pc:sldMk cId="1069357250" sldId="282"/>
            <ac:spMk id="3" creationId="{E43D04ED-3D3F-7616-3E62-1A710C2581E6}"/>
          </ac:spMkLst>
        </pc:spChg>
        <pc:spChg chg="add mod">
          <ac:chgData name="Sunil Kumar [E2E Bus. Analyst]" userId="1519e6a9-c171-4748-a63d-af57a5778f1f" providerId="ADAL" clId="{25A8363B-A008-4ED2-A70B-DA1C829DBCAA}" dt="2023-05-04T14:35:25.724" v="3114" actId="26606"/>
          <ac:spMkLst>
            <pc:docMk/>
            <pc:sldMk cId="1069357250" sldId="282"/>
            <ac:spMk id="5" creationId="{F9EF47F5-17F7-2B2C-B4FF-0EB3F2E209E2}"/>
          </ac:spMkLst>
        </pc:spChg>
        <pc:spChg chg="add del">
          <ac:chgData name="Sunil Kumar [E2E Bus. Analyst]" userId="1519e6a9-c171-4748-a63d-af57a5778f1f" providerId="ADAL" clId="{25A8363B-A008-4ED2-A70B-DA1C829DBCAA}" dt="2023-05-04T14:35:18.725" v="3109" actId="26606"/>
          <ac:spMkLst>
            <pc:docMk/>
            <pc:sldMk cId="1069357250" sldId="282"/>
            <ac:spMk id="10" creationId="{1E214AA7-F028-4A0D-8698-61AEC754D1BC}"/>
          </ac:spMkLst>
        </pc:spChg>
        <pc:spChg chg="add del">
          <ac:chgData name="Sunil Kumar [E2E Bus. Analyst]" userId="1519e6a9-c171-4748-a63d-af57a5778f1f" providerId="ADAL" clId="{25A8363B-A008-4ED2-A70B-DA1C829DBCAA}" dt="2023-05-04T14:35:22.029" v="3111" actId="26606"/>
          <ac:spMkLst>
            <pc:docMk/>
            <pc:sldMk cId="1069357250" sldId="282"/>
            <ac:spMk id="14" creationId="{2A6B319F-86FE-4754-878E-06F0804D882B}"/>
          </ac:spMkLst>
        </pc:spChg>
        <pc:spChg chg="add del">
          <ac:chgData name="Sunil Kumar [E2E Bus. Analyst]" userId="1519e6a9-c171-4748-a63d-af57a5778f1f" providerId="ADAL" clId="{25A8363B-A008-4ED2-A70B-DA1C829DBCAA}" dt="2023-05-04T14:35:22.029" v="3111" actId="26606"/>
          <ac:spMkLst>
            <pc:docMk/>
            <pc:sldMk cId="1069357250" sldId="282"/>
            <ac:spMk id="15" creationId="{DCF7D1B5-3477-499F-ACC5-2C8B07F4EDB3}"/>
          </ac:spMkLst>
        </pc:spChg>
        <pc:spChg chg="add del">
          <ac:chgData name="Sunil Kumar [E2E Bus. Analyst]" userId="1519e6a9-c171-4748-a63d-af57a5778f1f" providerId="ADAL" clId="{25A8363B-A008-4ED2-A70B-DA1C829DBCAA}" dt="2023-05-04T14:35:25.707" v="3113" actId="26606"/>
          <ac:spMkLst>
            <pc:docMk/>
            <pc:sldMk cId="1069357250" sldId="282"/>
            <ac:spMk id="17" creationId="{1E214AA7-F028-4A0D-8698-61AEC754D1BC}"/>
          </ac:spMkLst>
        </pc:spChg>
        <pc:spChg chg="add">
          <ac:chgData name="Sunil Kumar [E2E Bus. Analyst]" userId="1519e6a9-c171-4748-a63d-af57a5778f1f" providerId="ADAL" clId="{25A8363B-A008-4ED2-A70B-DA1C829DBCAA}" dt="2023-05-04T14:35:25.724" v="3114" actId="26606"/>
          <ac:spMkLst>
            <pc:docMk/>
            <pc:sldMk cId="1069357250" sldId="282"/>
            <ac:spMk id="20" creationId="{19C052EA-05E2-403D-965E-52D1BFFA24DF}"/>
          </ac:spMkLst>
        </pc:spChg>
        <pc:spChg chg="add">
          <ac:chgData name="Sunil Kumar [E2E Bus. Analyst]" userId="1519e6a9-c171-4748-a63d-af57a5778f1f" providerId="ADAL" clId="{25A8363B-A008-4ED2-A70B-DA1C829DBCAA}" dt="2023-05-04T14:35:25.724" v="3114" actId="26606"/>
          <ac:spMkLst>
            <pc:docMk/>
            <pc:sldMk cId="1069357250" sldId="282"/>
            <ac:spMk id="21" creationId="{4C1936B8-2FFB-4F78-8388-B8C282B8A5BC}"/>
          </ac:spMkLst>
        </pc:spChg>
        <pc:cxnChg chg="add del">
          <ac:chgData name="Sunil Kumar [E2E Bus. Analyst]" userId="1519e6a9-c171-4748-a63d-af57a5778f1f" providerId="ADAL" clId="{25A8363B-A008-4ED2-A70B-DA1C829DBCAA}" dt="2023-05-04T14:35:18.725" v="3109" actId="26606"/>
          <ac:cxnSpMkLst>
            <pc:docMk/>
            <pc:sldMk cId="1069357250" sldId="282"/>
            <ac:cxnSpMk id="12" creationId="{D6206FDC-2777-4D7F-AF9C-73413DA664C9}"/>
          </ac:cxnSpMkLst>
        </pc:cxnChg>
        <pc:cxnChg chg="add del">
          <ac:chgData name="Sunil Kumar [E2E Bus. Analyst]" userId="1519e6a9-c171-4748-a63d-af57a5778f1f" providerId="ADAL" clId="{25A8363B-A008-4ED2-A70B-DA1C829DBCAA}" dt="2023-05-04T14:35:25.707" v="3113" actId="26606"/>
          <ac:cxnSpMkLst>
            <pc:docMk/>
            <pc:sldMk cId="1069357250" sldId="282"/>
            <ac:cxnSpMk id="18" creationId="{D6206FDC-2777-4D7F-AF9C-73413DA664C9}"/>
          </ac:cxnSpMkLst>
        </pc:cxnChg>
      </pc:sldChg>
      <pc:sldChg chg="delSp add del mod setBg delDesignElem">
        <pc:chgData name="Sunil Kumar [E2E Bus. Analyst]" userId="1519e6a9-c171-4748-a63d-af57a5778f1f" providerId="ADAL" clId="{25A8363B-A008-4ED2-A70B-DA1C829DBCAA}" dt="2023-05-05T19:25:03.180" v="3266" actId="2696"/>
        <pc:sldMkLst>
          <pc:docMk/>
          <pc:sldMk cId="1424874010" sldId="282"/>
        </pc:sldMkLst>
        <pc:spChg chg="del">
          <ac:chgData name="Sunil Kumar [E2E Bus. Analyst]" userId="1519e6a9-c171-4748-a63d-af57a5778f1f" providerId="ADAL" clId="{25A8363B-A008-4ED2-A70B-DA1C829DBCAA}" dt="2023-05-05T19:22:26.980" v="3243"/>
          <ac:spMkLst>
            <pc:docMk/>
            <pc:sldMk cId="1424874010" sldId="282"/>
            <ac:spMk id="33" creationId="{A4AC5506-6312-4701-8D3C-40187889A947}"/>
          </ac:spMkLst>
        </pc:spChg>
        <pc:picChg chg="del">
          <ac:chgData name="Sunil Kumar [E2E Bus. Analyst]" userId="1519e6a9-c171-4748-a63d-af57a5778f1f" providerId="ADAL" clId="{25A8363B-A008-4ED2-A70B-DA1C829DBCAA}" dt="2023-05-05T19:22:48.190" v="3244" actId="478"/>
          <ac:picMkLst>
            <pc:docMk/>
            <pc:sldMk cId="1424874010" sldId="282"/>
            <ac:picMk id="8" creationId="{118D7D0A-C8A5-A89A-95D5-C04158115304}"/>
          </ac:picMkLst>
        </pc:picChg>
      </pc:sldChg>
      <pc:sldChg chg="addSp delSp modSp new mod ord setBg">
        <pc:chgData name="Sunil Kumar [E2E Bus. Analyst]" userId="1519e6a9-c171-4748-a63d-af57a5778f1f" providerId="ADAL" clId="{25A8363B-A008-4ED2-A70B-DA1C829DBCAA}" dt="2023-05-05T19:38:40.452" v="3368" actId="1037"/>
        <pc:sldMkLst>
          <pc:docMk/>
          <pc:sldMk cId="379524935" sldId="283"/>
        </pc:sldMkLst>
        <pc:spChg chg="mod">
          <ac:chgData name="Sunil Kumar [E2E Bus. Analyst]" userId="1519e6a9-c171-4748-a63d-af57a5778f1f" providerId="ADAL" clId="{25A8363B-A008-4ED2-A70B-DA1C829DBCAA}" dt="2023-05-05T19:23:23.384" v="3265" actId="26606"/>
          <ac:spMkLst>
            <pc:docMk/>
            <pc:sldMk cId="379524935" sldId="283"/>
            <ac:spMk id="2" creationId="{58D5B773-731B-8432-65CD-B5C0B0D15B97}"/>
          </ac:spMkLst>
        </pc:spChg>
        <pc:spChg chg="add del">
          <ac:chgData name="Sunil Kumar [E2E Bus. Analyst]" userId="1519e6a9-c171-4748-a63d-af57a5778f1f" providerId="ADAL" clId="{25A8363B-A008-4ED2-A70B-DA1C829DBCAA}" dt="2023-05-05T19:23:23.384" v="3265" actId="26606"/>
          <ac:spMkLst>
            <pc:docMk/>
            <pc:sldMk cId="379524935" sldId="283"/>
            <ac:spMk id="3" creationId="{7888543D-6061-7C95-1137-135219705E64}"/>
          </ac:spMkLst>
        </pc:spChg>
        <pc:spChg chg="add">
          <ac:chgData name="Sunil Kumar [E2E Bus. Analyst]" userId="1519e6a9-c171-4748-a63d-af57a5778f1f" providerId="ADAL" clId="{25A8363B-A008-4ED2-A70B-DA1C829DBCAA}" dt="2023-05-05T19:23:23.384" v="3265" actId="26606"/>
          <ac:spMkLst>
            <pc:docMk/>
            <pc:sldMk cId="379524935" sldId="283"/>
            <ac:spMk id="8" creationId="{1B15ED52-F352-441B-82BF-E0EA34836D08}"/>
          </ac:spMkLst>
        </pc:spChg>
        <pc:spChg chg="add mod">
          <ac:chgData name="Sunil Kumar [E2E Bus. Analyst]" userId="1519e6a9-c171-4748-a63d-af57a5778f1f" providerId="ADAL" clId="{25A8363B-A008-4ED2-A70B-DA1C829DBCAA}" dt="2023-05-05T19:37:46.223" v="3339" actId="14100"/>
          <ac:spMkLst>
            <pc:docMk/>
            <pc:sldMk cId="379524935" sldId="283"/>
            <ac:spMk id="9" creationId="{AC7A1C59-67A8-37F7-032A-B4BA9557F402}"/>
          </ac:spMkLst>
        </pc:spChg>
        <pc:spChg chg="add del">
          <ac:chgData name="Sunil Kumar [E2E Bus. Analyst]" userId="1519e6a9-c171-4748-a63d-af57a5778f1f" providerId="ADAL" clId="{25A8363B-A008-4ED2-A70B-DA1C829DBCAA}" dt="2023-05-05T19:23:23.374" v="3264" actId="26606"/>
          <ac:spMkLst>
            <pc:docMk/>
            <pc:sldMk cId="379524935" sldId="283"/>
            <ac:spMk id="10" creationId="{A3363022-C969-41E9-8EB2-E4C94908C1FA}"/>
          </ac:spMkLst>
        </pc:spChg>
        <pc:spChg chg="add del">
          <ac:chgData name="Sunil Kumar [E2E Bus. Analyst]" userId="1519e6a9-c171-4748-a63d-af57a5778f1f" providerId="ADAL" clId="{25A8363B-A008-4ED2-A70B-DA1C829DBCAA}" dt="2023-05-05T19:23:23.374" v="3264" actId="26606"/>
          <ac:spMkLst>
            <pc:docMk/>
            <pc:sldMk cId="379524935" sldId="283"/>
            <ac:spMk id="12" creationId="{8D1AD6B3-BE88-4CEB-BA17-790657CC4729}"/>
          </ac:spMkLst>
        </pc:spChg>
        <pc:spChg chg="add mod">
          <ac:chgData name="Sunil Kumar [E2E Bus. Analyst]" userId="1519e6a9-c171-4748-a63d-af57a5778f1f" providerId="ADAL" clId="{25A8363B-A008-4ED2-A70B-DA1C829DBCAA}" dt="2023-05-05T19:38:40.452" v="3368" actId="1037"/>
          <ac:spMkLst>
            <pc:docMk/>
            <pc:sldMk cId="379524935" sldId="283"/>
            <ac:spMk id="13" creationId="{172746A5-BCDD-45B6-AC52-292D5216789C}"/>
          </ac:spMkLst>
        </pc:spChg>
        <pc:spChg chg="add">
          <ac:chgData name="Sunil Kumar [E2E Bus. Analyst]" userId="1519e6a9-c171-4748-a63d-af57a5778f1f" providerId="ADAL" clId="{25A8363B-A008-4ED2-A70B-DA1C829DBCAA}" dt="2023-05-05T19:23:23.384" v="3265" actId="26606"/>
          <ac:spMkLst>
            <pc:docMk/>
            <pc:sldMk cId="379524935" sldId="283"/>
            <ac:spMk id="19" creationId="{3B2E3793-BFE6-45A2-9B7B-E18844431C99}"/>
          </ac:spMkLst>
        </pc:spChg>
        <pc:spChg chg="add">
          <ac:chgData name="Sunil Kumar [E2E Bus. Analyst]" userId="1519e6a9-c171-4748-a63d-af57a5778f1f" providerId="ADAL" clId="{25A8363B-A008-4ED2-A70B-DA1C829DBCAA}" dt="2023-05-05T19:23:23.384" v="3265" actId="26606"/>
          <ac:spMkLst>
            <pc:docMk/>
            <pc:sldMk cId="379524935" sldId="283"/>
            <ac:spMk id="20" creationId="{BC4C4868-CB8F-4AF9-9CDB-8108F2C19B67}"/>
          </ac:spMkLst>
        </pc:spChg>
        <pc:spChg chg="add">
          <ac:chgData name="Sunil Kumar [E2E Bus. Analyst]" userId="1519e6a9-c171-4748-a63d-af57a5778f1f" providerId="ADAL" clId="{25A8363B-A008-4ED2-A70B-DA1C829DBCAA}" dt="2023-05-05T19:23:23.384" v="3265" actId="26606"/>
          <ac:spMkLst>
            <pc:docMk/>
            <pc:sldMk cId="379524935" sldId="283"/>
            <ac:spMk id="21" creationId="{375E0459-6403-40CD-989D-56A4407CA12E}"/>
          </ac:spMkLst>
        </pc:spChg>
        <pc:spChg chg="add">
          <ac:chgData name="Sunil Kumar [E2E Bus. Analyst]" userId="1519e6a9-c171-4748-a63d-af57a5778f1f" providerId="ADAL" clId="{25A8363B-A008-4ED2-A70B-DA1C829DBCAA}" dt="2023-05-05T19:23:23.384" v="3265" actId="26606"/>
          <ac:spMkLst>
            <pc:docMk/>
            <pc:sldMk cId="379524935" sldId="283"/>
            <ac:spMk id="22" creationId="{53E5B1A8-3AC9-4BD1-9BBC-78CA94F2D1BA}"/>
          </ac:spMkLst>
        </pc:spChg>
        <pc:spChg chg="add del">
          <ac:chgData name="Sunil Kumar [E2E Bus. Analyst]" userId="1519e6a9-c171-4748-a63d-af57a5778f1f" providerId="ADAL" clId="{25A8363B-A008-4ED2-A70B-DA1C829DBCAA}" dt="2023-05-05T19:25:38.907" v="3267" actId="478"/>
          <ac:spMkLst>
            <pc:docMk/>
            <pc:sldMk cId="379524935" sldId="283"/>
            <ac:spMk id="23" creationId="{7888543D-6061-7C95-1137-135219705E64}"/>
          </ac:spMkLst>
        </pc:spChg>
        <pc:grpChg chg="add del">
          <ac:chgData name="Sunil Kumar [E2E Bus. Analyst]" userId="1519e6a9-c171-4748-a63d-af57a5778f1f" providerId="ADAL" clId="{25A8363B-A008-4ED2-A70B-DA1C829DBCAA}" dt="2023-05-05T19:23:23.374" v="3264" actId="26606"/>
          <ac:grpSpMkLst>
            <pc:docMk/>
            <pc:sldMk cId="379524935" sldId="283"/>
            <ac:grpSpMk id="14" creationId="{89D1390B-7E13-4B4F-9CB2-391063412E54}"/>
          </ac:grpSpMkLst>
        </pc:grpChg>
        <pc:picChg chg="add mod">
          <ac:chgData name="Sunil Kumar [E2E Bus. Analyst]" userId="1519e6a9-c171-4748-a63d-af57a5778f1f" providerId="ADAL" clId="{25A8363B-A008-4ED2-A70B-DA1C829DBCAA}" dt="2023-05-05T19:38:36.538" v="3366" actId="1036"/>
          <ac:picMkLst>
            <pc:docMk/>
            <pc:sldMk cId="379524935" sldId="283"/>
            <ac:picMk id="5" creationId="{B5997E8A-21AA-F03B-F60A-559B16C406FB}"/>
          </ac:picMkLst>
        </pc:picChg>
        <pc:picChg chg="add del">
          <ac:chgData name="Sunil Kumar [E2E Bus. Analyst]" userId="1519e6a9-c171-4748-a63d-af57a5778f1f" providerId="ADAL" clId="{25A8363B-A008-4ED2-A70B-DA1C829DBCAA}" dt="2023-05-05T19:23:23.374" v="3264" actId="26606"/>
          <ac:picMkLst>
            <pc:docMk/>
            <pc:sldMk cId="379524935" sldId="283"/>
            <ac:picMk id="7" creationId="{047F9F43-93CF-DC9E-F3D8-45F778D10C6A}"/>
          </ac:picMkLst>
        </pc:picChg>
      </pc:sldChg>
      <pc:sldChg chg="delSp add del setBg delDesignElem">
        <pc:chgData name="Sunil Kumar [E2E Bus. Analyst]" userId="1519e6a9-c171-4748-a63d-af57a5778f1f" providerId="ADAL" clId="{25A8363B-A008-4ED2-A70B-DA1C829DBCAA}" dt="2023-05-04T14:37:16.272" v="3120" actId="47"/>
        <pc:sldMkLst>
          <pc:docMk/>
          <pc:sldMk cId="558995568" sldId="283"/>
        </pc:sldMkLst>
        <pc:spChg chg="del">
          <ac:chgData name="Sunil Kumar [E2E Bus. Analyst]" userId="1519e6a9-c171-4748-a63d-af57a5778f1f" providerId="ADAL" clId="{25A8363B-A008-4ED2-A70B-DA1C829DBCAA}" dt="2023-05-04T14:37:06.908" v="3118"/>
          <ac:spMkLst>
            <pc:docMk/>
            <pc:sldMk cId="558995568" sldId="283"/>
            <ac:spMk id="24" creationId="{BACC6370-2D7E-4714-9D71-7542949D7D5D}"/>
          </ac:spMkLst>
        </pc:spChg>
        <pc:spChg chg="del">
          <ac:chgData name="Sunil Kumar [E2E Bus. Analyst]" userId="1519e6a9-c171-4748-a63d-af57a5778f1f" providerId="ADAL" clId="{25A8363B-A008-4ED2-A70B-DA1C829DBCAA}" dt="2023-05-04T14:37:06.908" v="3118"/>
          <ac:spMkLst>
            <pc:docMk/>
            <pc:sldMk cId="558995568" sldId="283"/>
            <ac:spMk id="25" creationId="{F68B3F68-107C-434F-AA38-110D5EA91B85}"/>
          </ac:spMkLst>
        </pc:spChg>
        <pc:spChg chg="del">
          <ac:chgData name="Sunil Kumar [E2E Bus. Analyst]" userId="1519e6a9-c171-4748-a63d-af57a5778f1f" providerId="ADAL" clId="{25A8363B-A008-4ED2-A70B-DA1C829DBCAA}" dt="2023-05-04T14:37:06.908" v="3118"/>
          <ac:spMkLst>
            <pc:docMk/>
            <pc:sldMk cId="558995568" sldId="283"/>
            <ac:spMk id="26" creationId="{AAD0DBB9-1A4B-4391-81D4-CB19F9AB918A}"/>
          </ac:spMkLst>
        </pc:spChg>
        <pc:spChg chg="del">
          <ac:chgData name="Sunil Kumar [E2E Bus. Analyst]" userId="1519e6a9-c171-4748-a63d-af57a5778f1f" providerId="ADAL" clId="{25A8363B-A008-4ED2-A70B-DA1C829DBCAA}" dt="2023-05-04T14:37:06.908" v="3118"/>
          <ac:spMkLst>
            <pc:docMk/>
            <pc:sldMk cId="558995568" sldId="283"/>
            <ac:spMk id="27" creationId="{063BBA22-50EA-4C4D-BE05-F1CE4E63AA56}"/>
          </ac:spMkLst>
        </pc:spChg>
      </pc:sldChg>
      <pc:sldChg chg="new del">
        <pc:chgData name="Sunil Kumar [E2E Bus. Analyst]" userId="1519e6a9-c171-4748-a63d-af57a5778f1f" providerId="ADAL" clId="{25A8363B-A008-4ED2-A70B-DA1C829DBCAA}" dt="2023-05-15T18:30:48.107" v="3418" actId="2696"/>
        <pc:sldMkLst>
          <pc:docMk/>
          <pc:sldMk cId="1057797682" sldId="284"/>
        </pc:sldMkLst>
      </pc:sldChg>
      <pc:sldChg chg="addSp delSp modSp add mod">
        <pc:chgData name="Sunil Kumar [E2E Bus. Analyst]" userId="1519e6a9-c171-4748-a63d-af57a5778f1f" providerId="ADAL" clId="{25A8363B-A008-4ED2-A70B-DA1C829DBCAA}" dt="2023-05-15T18:31:29.244" v="3423" actId="1076"/>
        <pc:sldMkLst>
          <pc:docMk/>
          <pc:sldMk cId="1459437676" sldId="285"/>
        </pc:sldMkLst>
        <pc:picChg chg="add mod">
          <ac:chgData name="Sunil Kumar [E2E Bus. Analyst]" userId="1519e6a9-c171-4748-a63d-af57a5778f1f" providerId="ADAL" clId="{25A8363B-A008-4ED2-A70B-DA1C829DBCAA}" dt="2023-05-15T18:31:29.244" v="3423" actId="1076"/>
          <ac:picMkLst>
            <pc:docMk/>
            <pc:sldMk cId="1459437676" sldId="285"/>
            <ac:picMk id="4" creationId="{58CADB18-A5C8-B31B-1EDA-C2B64A7EB691}"/>
          </ac:picMkLst>
        </pc:picChg>
        <pc:picChg chg="del mod">
          <ac:chgData name="Sunil Kumar [E2E Bus. Analyst]" userId="1519e6a9-c171-4748-a63d-af57a5778f1f" providerId="ADAL" clId="{25A8363B-A008-4ED2-A70B-DA1C829DBCAA}" dt="2023-05-15T18:30:56.929" v="3420" actId="478"/>
          <ac:picMkLst>
            <pc:docMk/>
            <pc:sldMk cId="1459437676" sldId="285"/>
            <ac:picMk id="5" creationId="{0F57116C-1AD6-E57B-DF75-B2711044E9C0}"/>
          </ac:picMkLst>
        </pc:picChg>
      </pc:sldChg>
      <pc:sldChg chg="addSp delSp modSp add mod">
        <pc:chgData name="Sunil Kumar [E2E Bus. Analyst]" userId="1519e6a9-c171-4748-a63d-af57a5778f1f" providerId="ADAL" clId="{25A8363B-A008-4ED2-A70B-DA1C829DBCAA}" dt="2023-05-15T18:33:06.345" v="3456" actId="1036"/>
        <pc:sldMkLst>
          <pc:docMk/>
          <pc:sldMk cId="3818728652" sldId="286"/>
        </pc:sldMkLst>
        <pc:picChg chg="add mod">
          <ac:chgData name="Sunil Kumar [E2E Bus. Analyst]" userId="1519e6a9-c171-4748-a63d-af57a5778f1f" providerId="ADAL" clId="{25A8363B-A008-4ED2-A70B-DA1C829DBCAA}" dt="2023-05-15T18:33:06.345" v="3456" actId="1036"/>
          <ac:picMkLst>
            <pc:docMk/>
            <pc:sldMk cId="3818728652" sldId="286"/>
            <ac:picMk id="4" creationId="{76BABF54-578D-FF6A-E5BB-ED2A9448D7F9}"/>
          </ac:picMkLst>
        </pc:picChg>
        <pc:picChg chg="del">
          <ac:chgData name="Sunil Kumar [E2E Bus. Analyst]" userId="1519e6a9-c171-4748-a63d-af57a5778f1f" providerId="ADAL" clId="{25A8363B-A008-4ED2-A70B-DA1C829DBCAA}" dt="2023-05-15T18:31:33.194" v="3424" actId="478"/>
          <ac:picMkLst>
            <pc:docMk/>
            <pc:sldMk cId="3818728652" sldId="286"/>
            <ac:picMk id="5" creationId="{0F57116C-1AD6-E57B-DF75-B2711044E9C0}"/>
          </ac:picMkLst>
        </pc:picChg>
      </pc:sldChg>
      <pc:sldChg chg="add">
        <pc:chgData name="Sunil Kumar [E2E Bus. Analyst]" userId="1519e6a9-c171-4748-a63d-af57a5778f1f" providerId="ADAL" clId="{25A8363B-A008-4ED2-A70B-DA1C829DBCAA}" dt="2023-05-15T18:30:41.111" v="3416"/>
        <pc:sldMkLst>
          <pc:docMk/>
          <pc:sldMk cId="4260435102" sldId="287"/>
        </pc:sldMkLst>
      </pc:sldChg>
      <pc:sldChg chg="addSp delSp modSp add mod">
        <pc:chgData name="Sunil Kumar [E2E Bus. Analyst]" userId="1519e6a9-c171-4748-a63d-af57a5778f1f" providerId="ADAL" clId="{25A8363B-A008-4ED2-A70B-DA1C829DBCAA}" dt="2023-05-15T18:33:43.054" v="3483" actId="1036"/>
        <pc:sldMkLst>
          <pc:docMk/>
          <pc:sldMk cId="1117382151" sldId="288"/>
        </pc:sldMkLst>
        <pc:picChg chg="add mod">
          <ac:chgData name="Sunil Kumar [E2E Bus. Analyst]" userId="1519e6a9-c171-4748-a63d-af57a5778f1f" providerId="ADAL" clId="{25A8363B-A008-4ED2-A70B-DA1C829DBCAA}" dt="2023-05-15T18:33:43.054" v="3483" actId="1036"/>
          <ac:picMkLst>
            <pc:docMk/>
            <pc:sldMk cId="1117382151" sldId="288"/>
            <ac:picMk id="4" creationId="{4005F117-C803-543A-02F3-42938BED8C03}"/>
          </ac:picMkLst>
        </pc:picChg>
        <pc:picChg chg="del">
          <ac:chgData name="Sunil Kumar [E2E Bus. Analyst]" userId="1519e6a9-c171-4748-a63d-af57a5778f1f" providerId="ADAL" clId="{25A8363B-A008-4ED2-A70B-DA1C829DBCAA}" dt="2023-05-15T18:33:35.801" v="3457" actId="478"/>
          <ac:picMkLst>
            <pc:docMk/>
            <pc:sldMk cId="1117382151" sldId="288"/>
            <ac:picMk id="5" creationId="{0F57116C-1AD6-E57B-DF75-B2711044E9C0}"/>
          </ac:picMkLst>
        </pc:picChg>
      </pc:sldChg>
      <pc:sldChg chg="addSp delSp modSp new mod modMedia setBg addAnim delAnim setClrOvrMap">
        <pc:chgData name="Sunil Kumar [E2E Bus. Analyst]" userId="1519e6a9-c171-4748-a63d-af57a5778f1f" providerId="ADAL" clId="{25A8363B-A008-4ED2-A70B-DA1C829DBCAA}" dt="2023-05-29T11:20:06.800" v="3601" actId="26606"/>
        <pc:sldMkLst>
          <pc:docMk/>
          <pc:sldMk cId="1224353348" sldId="289"/>
        </pc:sldMkLst>
        <pc:spChg chg="mod">
          <ac:chgData name="Sunil Kumar [E2E Bus. Analyst]" userId="1519e6a9-c171-4748-a63d-af57a5778f1f" providerId="ADAL" clId="{25A8363B-A008-4ED2-A70B-DA1C829DBCAA}" dt="2023-05-29T11:20:06.800" v="3601" actId="26606"/>
          <ac:spMkLst>
            <pc:docMk/>
            <pc:sldMk cId="1224353348" sldId="289"/>
            <ac:spMk id="2" creationId="{85BEDE79-0C08-C9CD-094B-7FDBC9D0FC9F}"/>
          </ac:spMkLst>
        </pc:spChg>
        <pc:spChg chg="del">
          <ac:chgData name="Sunil Kumar [E2E Bus. Analyst]" userId="1519e6a9-c171-4748-a63d-af57a5778f1f" providerId="ADAL" clId="{25A8363B-A008-4ED2-A70B-DA1C829DBCAA}" dt="2023-05-29T11:06:23.168" v="3514" actId="478"/>
          <ac:spMkLst>
            <pc:docMk/>
            <pc:sldMk cId="1224353348" sldId="289"/>
            <ac:spMk id="3" creationId="{33F5BF5A-670A-C992-1312-BC555341AA3D}"/>
          </ac:spMkLst>
        </pc:spChg>
        <pc:spChg chg="add del">
          <ac:chgData name="Sunil Kumar [E2E Bus. Analyst]" userId="1519e6a9-c171-4748-a63d-af57a5778f1f" providerId="ADAL" clId="{25A8363B-A008-4ED2-A70B-DA1C829DBCAA}" dt="2023-05-29T11:19:33.013" v="3593" actId="26606"/>
          <ac:spMkLst>
            <pc:docMk/>
            <pc:sldMk cId="1224353348" sldId="289"/>
            <ac:spMk id="7" creationId="{D278ADA9-6383-4BDD-80D2-8899A402687B}"/>
          </ac:spMkLst>
        </pc:spChg>
        <pc:spChg chg="add del">
          <ac:chgData name="Sunil Kumar [E2E Bus. Analyst]" userId="1519e6a9-c171-4748-a63d-af57a5778f1f" providerId="ADAL" clId="{25A8363B-A008-4ED2-A70B-DA1C829DBCAA}" dt="2023-05-29T11:18:59.909" v="3583" actId="26606"/>
          <ac:spMkLst>
            <pc:docMk/>
            <pc:sldMk cId="1224353348" sldId="289"/>
            <ac:spMk id="8" creationId="{C1DD1A8A-57D5-4A81-AD04-532B043C5611}"/>
          </ac:spMkLst>
        </pc:spChg>
        <pc:spChg chg="add del">
          <ac:chgData name="Sunil Kumar [E2E Bus. Analyst]" userId="1519e6a9-c171-4748-a63d-af57a5778f1f" providerId="ADAL" clId="{25A8363B-A008-4ED2-A70B-DA1C829DBCAA}" dt="2023-05-29T11:19:28.765" v="3591" actId="26606"/>
          <ac:spMkLst>
            <pc:docMk/>
            <pc:sldMk cId="1224353348" sldId="289"/>
            <ac:spMk id="9" creationId="{A3363022-C969-41E9-8EB2-E4C94908C1FA}"/>
          </ac:spMkLst>
        </pc:spChg>
        <pc:spChg chg="add del">
          <ac:chgData name="Sunil Kumar [E2E Bus. Analyst]" userId="1519e6a9-c171-4748-a63d-af57a5778f1f" providerId="ADAL" clId="{25A8363B-A008-4ED2-A70B-DA1C829DBCAA}" dt="2023-05-29T11:18:59.909" v="3583" actId="26606"/>
          <ac:spMkLst>
            <pc:docMk/>
            <pc:sldMk cId="1224353348" sldId="289"/>
            <ac:spMk id="10" creationId="{007891EC-4501-44ED-A8C8-B11B6DB767AB}"/>
          </ac:spMkLst>
        </pc:spChg>
        <pc:spChg chg="add del">
          <ac:chgData name="Sunil Kumar [E2E Bus. Analyst]" userId="1519e6a9-c171-4748-a63d-af57a5778f1f" providerId="ADAL" clId="{25A8363B-A008-4ED2-A70B-DA1C829DBCAA}" dt="2023-05-29T11:19:28.765" v="3591" actId="26606"/>
          <ac:spMkLst>
            <pc:docMk/>
            <pc:sldMk cId="1224353348" sldId="289"/>
            <ac:spMk id="11" creationId="{8D1AD6B3-BE88-4CEB-BA17-790657CC4729}"/>
          </ac:spMkLst>
        </pc:spChg>
        <pc:spChg chg="add del">
          <ac:chgData name="Sunil Kumar [E2E Bus. Analyst]" userId="1519e6a9-c171-4748-a63d-af57a5778f1f" providerId="ADAL" clId="{25A8363B-A008-4ED2-A70B-DA1C829DBCAA}" dt="2023-05-29T11:19:05.892" v="3586" actId="26606"/>
          <ac:spMkLst>
            <pc:docMk/>
            <pc:sldMk cId="1224353348" sldId="289"/>
            <ac:spMk id="12" creationId="{71B2258F-86CA-4D4D-8270-BC05FCDEBFB3}"/>
          </ac:spMkLst>
        </pc:spChg>
        <pc:spChg chg="add del">
          <ac:chgData name="Sunil Kumar [E2E Bus. Analyst]" userId="1519e6a9-c171-4748-a63d-af57a5778f1f" providerId="ADAL" clId="{25A8363B-A008-4ED2-A70B-DA1C829DBCAA}" dt="2023-05-29T11:19:22.059" v="3589" actId="26606"/>
          <ac:spMkLst>
            <pc:docMk/>
            <pc:sldMk cId="1224353348" sldId="289"/>
            <ac:spMk id="15" creationId="{C1DD1A8A-57D5-4A81-AD04-532B043C5611}"/>
          </ac:spMkLst>
        </pc:spChg>
        <pc:spChg chg="add del">
          <ac:chgData name="Sunil Kumar [E2E Bus. Analyst]" userId="1519e6a9-c171-4748-a63d-af57a5778f1f" providerId="ADAL" clId="{25A8363B-A008-4ED2-A70B-DA1C829DBCAA}" dt="2023-05-29T11:19:22.059" v="3589" actId="26606"/>
          <ac:spMkLst>
            <pc:docMk/>
            <pc:sldMk cId="1224353348" sldId="289"/>
            <ac:spMk id="17" creationId="{007891EC-4501-44ED-A8C8-B11B6DB767AB}"/>
          </ac:spMkLst>
        </pc:spChg>
        <pc:spChg chg="add del">
          <ac:chgData name="Sunil Kumar [E2E Bus. Analyst]" userId="1519e6a9-c171-4748-a63d-af57a5778f1f" providerId="ADAL" clId="{25A8363B-A008-4ED2-A70B-DA1C829DBCAA}" dt="2023-05-29T11:19:33.013" v="3593" actId="26606"/>
          <ac:spMkLst>
            <pc:docMk/>
            <pc:sldMk cId="1224353348" sldId="289"/>
            <ac:spMk id="23" creationId="{484B7147-B0F6-40ED-B5A2-FF72BC8198B6}"/>
          </ac:spMkLst>
        </pc:spChg>
        <pc:spChg chg="add del">
          <ac:chgData name="Sunil Kumar [E2E Bus. Analyst]" userId="1519e6a9-c171-4748-a63d-af57a5778f1f" providerId="ADAL" clId="{25A8363B-A008-4ED2-A70B-DA1C829DBCAA}" dt="2023-05-29T11:19:33.013" v="3593" actId="26606"/>
          <ac:spMkLst>
            <pc:docMk/>
            <pc:sldMk cId="1224353348" sldId="289"/>
            <ac:spMk id="24" creationId="{B36D2DE0-0628-4A9A-A59D-7BA8B5EB3022}"/>
          </ac:spMkLst>
        </pc:spChg>
        <pc:spChg chg="add del">
          <ac:chgData name="Sunil Kumar [E2E Bus. Analyst]" userId="1519e6a9-c171-4748-a63d-af57a5778f1f" providerId="ADAL" clId="{25A8363B-A008-4ED2-A70B-DA1C829DBCAA}" dt="2023-05-29T11:19:33.013" v="3593" actId="26606"/>
          <ac:spMkLst>
            <pc:docMk/>
            <pc:sldMk cId="1224353348" sldId="289"/>
            <ac:spMk id="25" creationId="{48E405C9-94BE-41DA-928C-DEC9A8550E9F}"/>
          </ac:spMkLst>
        </pc:spChg>
        <pc:spChg chg="add del">
          <ac:chgData name="Sunil Kumar [E2E Bus. Analyst]" userId="1519e6a9-c171-4748-a63d-af57a5778f1f" providerId="ADAL" clId="{25A8363B-A008-4ED2-A70B-DA1C829DBCAA}" dt="2023-05-29T11:19:33.013" v="3593" actId="26606"/>
          <ac:spMkLst>
            <pc:docMk/>
            <pc:sldMk cId="1224353348" sldId="289"/>
            <ac:spMk id="26" creationId="{D2091A72-D5BB-42AC-8FD3-F7747D90861E}"/>
          </ac:spMkLst>
        </pc:spChg>
        <pc:spChg chg="add del">
          <ac:chgData name="Sunil Kumar [E2E Bus. Analyst]" userId="1519e6a9-c171-4748-a63d-af57a5778f1f" providerId="ADAL" clId="{25A8363B-A008-4ED2-A70B-DA1C829DBCAA}" dt="2023-05-29T11:19:33.013" v="3593" actId="26606"/>
          <ac:spMkLst>
            <pc:docMk/>
            <pc:sldMk cId="1224353348" sldId="289"/>
            <ac:spMk id="27" creationId="{6ED12BFC-A737-46AF-8411-481112D54B0C}"/>
          </ac:spMkLst>
        </pc:spChg>
        <pc:spChg chg="add del">
          <ac:chgData name="Sunil Kumar [E2E Bus. Analyst]" userId="1519e6a9-c171-4748-a63d-af57a5778f1f" providerId="ADAL" clId="{25A8363B-A008-4ED2-A70B-DA1C829DBCAA}" dt="2023-05-29T11:20:06.800" v="3601" actId="26606"/>
          <ac:spMkLst>
            <pc:docMk/>
            <pc:sldMk cId="1224353348" sldId="289"/>
            <ac:spMk id="29" creationId="{C1DD1A8A-57D5-4A81-AD04-532B043C5611}"/>
          </ac:spMkLst>
        </pc:spChg>
        <pc:spChg chg="add del">
          <ac:chgData name="Sunil Kumar [E2E Bus. Analyst]" userId="1519e6a9-c171-4748-a63d-af57a5778f1f" providerId="ADAL" clId="{25A8363B-A008-4ED2-A70B-DA1C829DBCAA}" dt="2023-05-29T11:20:06.800" v="3601" actId="26606"/>
          <ac:spMkLst>
            <pc:docMk/>
            <pc:sldMk cId="1224353348" sldId="289"/>
            <ac:spMk id="31" creationId="{007891EC-4501-44ED-A8C8-B11B6DB767AB}"/>
          </ac:spMkLst>
        </pc:spChg>
        <pc:spChg chg="add">
          <ac:chgData name="Sunil Kumar [E2E Bus. Analyst]" userId="1519e6a9-c171-4748-a63d-af57a5778f1f" providerId="ADAL" clId="{25A8363B-A008-4ED2-A70B-DA1C829DBCAA}" dt="2023-05-29T11:20:06.800" v="3601" actId="26606"/>
          <ac:spMkLst>
            <pc:docMk/>
            <pc:sldMk cId="1224353348" sldId="289"/>
            <ac:spMk id="36" creationId="{36C4118A-B523-45D9-B427-8E05B2DEA65C}"/>
          </ac:spMkLst>
        </pc:spChg>
        <pc:grpChg chg="add del">
          <ac:chgData name="Sunil Kumar [E2E Bus. Analyst]" userId="1519e6a9-c171-4748-a63d-af57a5778f1f" providerId="ADAL" clId="{25A8363B-A008-4ED2-A70B-DA1C829DBCAA}" dt="2023-05-29T11:19:28.765" v="3591" actId="26606"/>
          <ac:grpSpMkLst>
            <pc:docMk/>
            <pc:sldMk cId="1224353348" sldId="289"/>
            <ac:grpSpMk id="19" creationId="{89D1390B-7E13-4B4F-9CB2-391063412E54}"/>
          </ac:grpSpMkLst>
        </pc:grpChg>
        <pc:picChg chg="add del mod">
          <ac:chgData name="Sunil Kumar [E2E Bus. Analyst]" userId="1519e6a9-c171-4748-a63d-af57a5778f1f" providerId="ADAL" clId="{25A8363B-A008-4ED2-A70B-DA1C829DBCAA}" dt="2023-05-29T11:18:59.909" v="3583" actId="26606"/>
          <ac:picMkLst>
            <pc:docMk/>
            <pc:sldMk cId="1224353348" sldId="289"/>
            <ac:picMk id="4" creationId="{1BDE667A-E16D-2786-4FC6-B16E46B01ACE}"/>
          </ac:picMkLst>
        </pc:picChg>
        <pc:picChg chg="add del">
          <ac:chgData name="Sunil Kumar [E2E Bus. Analyst]" userId="1519e6a9-c171-4748-a63d-af57a5778f1f" providerId="ADAL" clId="{25A8363B-A008-4ED2-A70B-DA1C829DBCAA}" dt="2023-05-29T11:19:28.765" v="3591" actId="26606"/>
          <ac:picMkLst>
            <pc:docMk/>
            <pc:sldMk cId="1224353348" sldId="289"/>
            <ac:picMk id="6" creationId="{DDEA402F-FBBD-3776-DD4A-122E0BA64A7B}"/>
          </ac:picMkLst>
        </pc:picChg>
        <pc:picChg chg="add del">
          <ac:chgData name="Sunil Kumar [E2E Bus. Analyst]" userId="1519e6a9-c171-4748-a63d-af57a5778f1f" providerId="ADAL" clId="{25A8363B-A008-4ED2-A70B-DA1C829DBCAA}" dt="2023-05-29T11:19:05.892" v="3586" actId="26606"/>
          <ac:picMkLst>
            <pc:docMk/>
            <pc:sldMk cId="1224353348" sldId="289"/>
            <ac:picMk id="13" creationId="{D345CCAC-F450-50D1-B5AD-55D25BAD1681}"/>
          </ac:picMkLst>
        </pc:picChg>
        <pc:picChg chg="add del">
          <ac:chgData name="Sunil Kumar [E2E Bus. Analyst]" userId="1519e6a9-c171-4748-a63d-af57a5778f1f" providerId="ADAL" clId="{25A8363B-A008-4ED2-A70B-DA1C829DBCAA}" dt="2023-05-29T11:19:22.059" v="3589" actId="26606"/>
          <ac:picMkLst>
            <pc:docMk/>
            <pc:sldMk cId="1224353348" sldId="289"/>
            <ac:picMk id="16" creationId="{A84DE4FA-C6F9-A7B4-7E9A-D25500653D4C}"/>
          </ac:picMkLst>
        </pc:picChg>
        <pc:picChg chg="add mod ord">
          <ac:chgData name="Sunil Kumar [E2E Bus. Analyst]" userId="1519e6a9-c171-4748-a63d-af57a5778f1f" providerId="ADAL" clId="{25A8363B-A008-4ED2-A70B-DA1C829DBCAA}" dt="2023-05-29T11:20:06.800" v="3601" actId="26606"/>
          <ac:picMkLst>
            <pc:docMk/>
            <pc:sldMk cId="1224353348" sldId="289"/>
            <ac:picMk id="30" creationId="{A84DE4FA-C6F9-A7B4-7E9A-D25500653D4C}"/>
          </ac:picMkLst>
        </pc:picChg>
      </pc:sldChg>
      <pc:sldChg chg="addSp delSp modSp new mod setBg">
        <pc:chgData name="Sunil Kumar [E2E Bus. Analyst]" userId="1519e6a9-c171-4748-a63d-af57a5778f1f" providerId="ADAL" clId="{25A8363B-A008-4ED2-A70B-DA1C829DBCAA}" dt="2023-05-29T11:19:54.248" v="3600" actId="26606"/>
        <pc:sldMkLst>
          <pc:docMk/>
          <pc:sldMk cId="3965653097" sldId="290"/>
        </pc:sldMkLst>
        <pc:spChg chg="mod">
          <ac:chgData name="Sunil Kumar [E2E Bus. Analyst]" userId="1519e6a9-c171-4748-a63d-af57a5778f1f" providerId="ADAL" clId="{25A8363B-A008-4ED2-A70B-DA1C829DBCAA}" dt="2023-05-29T11:19:54.248" v="3600" actId="26606"/>
          <ac:spMkLst>
            <pc:docMk/>
            <pc:sldMk cId="3965653097" sldId="290"/>
            <ac:spMk id="2" creationId="{9821435F-5D81-4CEE-C28D-C0D80F136F25}"/>
          </ac:spMkLst>
        </pc:spChg>
        <pc:spChg chg="add del mod">
          <ac:chgData name="Sunil Kumar [E2E Bus. Analyst]" userId="1519e6a9-c171-4748-a63d-af57a5778f1f" providerId="ADAL" clId="{25A8363B-A008-4ED2-A70B-DA1C829DBCAA}" dt="2023-05-29T11:19:54.248" v="3600" actId="26606"/>
          <ac:spMkLst>
            <pc:docMk/>
            <pc:sldMk cId="3965653097" sldId="290"/>
            <ac:spMk id="3" creationId="{5EDAAFBA-8989-DE31-80FE-FBE565C0AE59}"/>
          </ac:spMkLst>
        </pc:spChg>
        <pc:spChg chg="add">
          <ac:chgData name="Sunil Kumar [E2E Bus. Analyst]" userId="1519e6a9-c171-4748-a63d-af57a5778f1f" providerId="ADAL" clId="{25A8363B-A008-4ED2-A70B-DA1C829DBCAA}" dt="2023-05-29T11:19:54.248" v="3600" actId="26606"/>
          <ac:spMkLst>
            <pc:docMk/>
            <pc:sldMk cId="3965653097" sldId="290"/>
            <ac:spMk id="9" creationId="{5C8908E2-EE49-44D2-9428-A28D2312A8D5}"/>
          </ac:spMkLst>
        </pc:spChg>
        <pc:spChg chg="add del">
          <ac:chgData name="Sunil Kumar [E2E Bus. Analyst]" userId="1519e6a9-c171-4748-a63d-af57a5778f1f" providerId="ADAL" clId="{25A8363B-A008-4ED2-A70B-DA1C829DBCAA}" dt="2023-05-29T11:19:48.177" v="3597" actId="26606"/>
          <ac:spMkLst>
            <pc:docMk/>
            <pc:sldMk cId="3965653097" sldId="290"/>
            <ac:spMk id="10" creationId="{70DFA0FD-AB28-4B25-B870-4D2BBC35BA1D}"/>
          </ac:spMkLst>
        </pc:spChg>
        <pc:spChg chg="add">
          <ac:chgData name="Sunil Kumar [E2E Bus. Analyst]" userId="1519e6a9-c171-4748-a63d-af57a5778f1f" providerId="ADAL" clId="{25A8363B-A008-4ED2-A70B-DA1C829DBCAA}" dt="2023-05-29T11:19:54.248" v="3600" actId="26606"/>
          <ac:spMkLst>
            <pc:docMk/>
            <pc:sldMk cId="3965653097" sldId="290"/>
            <ac:spMk id="15" creationId="{7449A6C7-D15F-4AA5-BFA5-71A404B47016}"/>
          </ac:spMkLst>
        </pc:spChg>
        <pc:spChg chg="add">
          <ac:chgData name="Sunil Kumar [E2E Bus. Analyst]" userId="1519e6a9-c171-4748-a63d-af57a5778f1f" providerId="ADAL" clId="{25A8363B-A008-4ED2-A70B-DA1C829DBCAA}" dt="2023-05-29T11:19:54.248" v="3600" actId="26606"/>
          <ac:spMkLst>
            <pc:docMk/>
            <pc:sldMk cId="3965653097" sldId="290"/>
            <ac:spMk id="17" creationId="{ED888B23-07FA-482A-96DF-47E31AF1A603}"/>
          </ac:spMkLst>
        </pc:spChg>
        <pc:spChg chg="add del">
          <ac:chgData name="Sunil Kumar [E2E Bus. Analyst]" userId="1519e6a9-c171-4748-a63d-af57a5778f1f" providerId="ADAL" clId="{25A8363B-A008-4ED2-A70B-DA1C829DBCAA}" dt="2023-05-29T11:19:54.163" v="3599" actId="26606"/>
          <ac:spMkLst>
            <pc:docMk/>
            <pc:sldMk cId="3965653097" sldId="290"/>
            <ac:spMk id="19" creationId="{D93394DA-E684-47C2-9020-13225823F40A}"/>
          </ac:spMkLst>
        </pc:spChg>
        <pc:grpChg chg="add">
          <ac:chgData name="Sunil Kumar [E2E Bus. Analyst]" userId="1519e6a9-c171-4748-a63d-af57a5778f1f" providerId="ADAL" clId="{25A8363B-A008-4ED2-A70B-DA1C829DBCAA}" dt="2023-05-29T11:19:54.248" v="3600" actId="26606"/>
          <ac:grpSpMkLst>
            <pc:docMk/>
            <pc:sldMk cId="3965653097" sldId="290"/>
            <ac:grpSpMk id="11" creationId="{05314994-6337-4875-8CF5-652CAFE8342C}"/>
          </ac:grpSpMkLst>
        </pc:grpChg>
        <pc:grpChg chg="add del">
          <ac:chgData name="Sunil Kumar [E2E Bus. Analyst]" userId="1519e6a9-c171-4748-a63d-af57a5778f1f" providerId="ADAL" clId="{25A8363B-A008-4ED2-A70B-DA1C829DBCAA}" dt="2023-05-29T11:19:48.177" v="3597" actId="26606"/>
          <ac:grpSpMkLst>
            <pc:docMk/>
            <pc:sldMk cId="3965653097" sldId="290"/>
            <ac:grpSpMk id="12" creationId="{0D628DFB-9CD1-4E2B-8B44-9FDF7E80F6D9}"/>
          </ac:grpSpMkLst>
        </pc:grpChg>
        <pc:graphicFrameChg chg="add del">
          <ac:chgData name="Sunil Kumar [E2E Bus. Analyst]" userId="1519e6a9-c171-4748-a63d-af57a5778f1f" providerId="ADAL" clId="{25A8363B-A008-4ED2-A70B-DA1C829DBCAA}" dt="2023-05-29T11:19:48.177" v="3597" actId="26606"/>
          <ac:graphicFrameMkLst>
            <pc:docMk/>
            <pc:sldMk cId="3965653097" sldId="290"/>
            <ac:graphicFrameMk id="5" creationId="{C2BD367E-4AD5-85C6-C953-C3C9C865D89F}"/>
          </ac:graphicFrameMkLst>
        </pc:graphicFrameChg>
        <pc:graphicFrameChg chg="add del">
          <ac:chgData name="Sunil Kumar [E2E Bus. Analyst]" userId="1519e6a9-c171-4748-a63d-af57a5778f1f" providerId="ADAL" clId="{25A8363B-A008-4ED2-A70B-DA1C829DBCAA}" dt="2023-05-29T11:19:54.163" v="3599" actId="26606"/>
          <ac:graphicFrameMkLst>
            <pc:docMk/>
            <pc:sldMk cId="3965653097" sldId="290"/>
            <ac:graphicFrameMk id="21" creationId="{129DEDF3-B4D8-A74F-E838-0ADE4BB82F08}"/>
          </ac:graphicFrameMkLst>
        </pc:graphicFrameChg>
        <pc:graphicFrameChg chg="add">
          <ac:chgData name="Sunil Kumar [E2E Bus. Analyst]" userId="1519e6a9-c171-4748-a63d-af57a5778f1f" providerId="ADAL" clId="{25A8363B-A008-4ED2-A70B-DA1C829DBCAA}" dt="2023-05-29T11:19:54.248" v="3600" actId="26606"/>
          <ac:graphicFrameMkLst>
            <pc:docMk/>
            <pc:sldMk cId="3965653097" sldId="290"/>
            <ac:graphicFrameMk id="24" creationId="{26F676D8-3F9C-CC94-BE26-7039B407730A}"/>
          </ac:graphicFrameMkLst>
        </pc:graphicFrameChg>
        <pc:picChg chg="add del">
          <ac:chgData name="Sunil Kumar [E2E Bus. Analyst]" userId="1519e6a9-c171-4748-a63d-af57a5778f1f" providerId="ADAL" clId="{25A8363B-A008-4ED2-A70B-DA1C829DBCAA}" dt="2023-05-29T11:19:48.177" v="3597" actId="26606"/>
          <ac:picMkLst>
            <pc:docMk/>
            <pc:sldMk cId="3965653097" sldId="290"/>
            <ac:picMk id="6" creationId="{B89D27F0-13A5-12DC-718A-7FDCE0B83B13}"/>
          </ac:picMkLst>
        </pc:picChg>
        <pc:picChg chg="add del">
          <ac:chgData name="Sunil Kumar [E2E Bus. Analyst]" userId="1519e6a9-c171-4748-a63d-af57a5778f1f" providerId="ADAL" clId="{25A8363B-A008-4ED2-A70B-DA1C829DBCAA}" dt="2023-05-29T11:19:54.163" v="3599" actId="26606"/>
          <ac:picMkLst>
            <pc:docMk/>
            <pc:sldMk cId="3965653097" sldId="290"/>
            <ac:picMk id="20" creationId="{0D58E9FE-2469-0738-DCD7-0D6B12D80020}"/>
          </ac:picMkLst>
        </pc:picChg>
      </pc:sldChg>
      <pc:sldChg chg="addSp modSp new mod ord setBg">
        <pc:chgData name="Sunil Kumar [E2E Bus. Analyst]" userId="1519e6a9-c171-4748-a63d-af57a5778f1f" providerId="ADAL" clId="{25A8363B-A008-4ED2-A70B-DA1C829DBCAA}" dt="2023-05-29T11:33:30.483" v="3681"/>
        <pc:sldMkLst>
          <pc:docMk/>
          <pc:sldMk cId="3114842973" sldId="291"/>
        </pc:sldMkLst>
        <pc:spChg chg="mod">
          <ac:chgData name="Sunil Kumar [E2E Bus. Analyst]" userId="1519e6a9-c171-4748-a63d-af57a5778f1f" providerId="ADAL" clId="{25A8363B-A008-4ED2-A70B-DA1C829DBCAA}" dt="2023-05-29T11:20:18.082" v="3602" actId="26606"/>
          <ac:spMkLst>
            <pc:docMk/>
            <pc:sldMk cId="3114842973" sldId="291"/>
            <ac:spMk id="2" creationId="{2244E102-7A95-1D39-AA01-440E1A45F29A}"/>
          </ac:spMkLst>
        </pc:spChg>
        <pc:spChg chg="mod">
          <ac:chgData name="Sunil Kumar [E2E Bus. Analyst]" userId="1519e6a9-c171-4748-a63d-af57a5778f1f" providerId="ADAL" clId="{25A8363B-A008-4ED2-A70B-DA1C829DBCAA}" dt="2023-05-29T11:20:18.082" v="3602" actId="26606"/>
          <ac:spMkLst>
            <pc:docMk/>
            <pc:sldMk cId="3114842973" sldId="291"/>
            <ac:spMk id="3" creationId="{84FD24B5-D444-74FE-4EC5-B866F99593AB}"/>
          </ac:spMkLst>
        </pc:spChg>
        <pc:spChg chg="add">
          <ac:chgData name="Sunil Kumar [E2E Bus. Analyst]" userId="1519e6a9-c171-4748-a63d-af57a5778f1f" providerId="ADAL" clId="{25A8363B-A008-4ED2-A70B-DA1C829DBCAA}" dt="2023-05-29T11:20:18.082" v="3602" actId="26606"/>
          <ac:spMkLst>
            <pc:docMk/>
            <pc:sldMk cId="3114842973" sldId="291"/>
            <ac:spMk id="8" creationId="{5C8908E2-EE49-44D2-9428-A28D2312A8D5}"/>
          </ac:spMkLst>
        </pc:spChg>
        <pc:spChg chg="add">
          <ac:chgData name="Sunil Kumar [E2E Bus. Analyst]" userId="1519e6a9-c171-4748-a63d-af57a5778f1f" providerId="ADAL" clId="{25A8363B-A008-4ED2-A70B-DA1C829DBCAA}" dt="2023-05-29T11:20:18.082" v="3602" actId="26606"/>
          <ac:spMkLst>
            <pc:docMk/>
            <pc:sldMk cId="3114842973" sldId="291"/>
            <ac:spMk id="14" creationId="{BD92035A-AA2F-4CD8-A556-1CE8BDEC75BD}"/>
          </ac:spMkLst>
        </pc:spChg>
        <pc:spChg chg="add">
          <ac:chgData name="Sunil Kumar [E2E Bus. Analyst]" userId="1519e6a9-c171-4748-a63d-af57a5778f1f" providerId="ADAL" clId="{25A8363B-A008-4ED2-A70B-DA1C829DBCAA}" dt="2023-05-29T11:20:18.082" v="3602" actId="26606"/>
          <ac:spMkLst>
            <pc:docMk/>
            <pc:sldMk cId="3114842973" sldId="291"/>
            <ac:spMk id="16" creationId="{ED888B23-07FA-482A-96DF-47E31AF1A603}"/>
          </ac:spMkLst>
        </pc:spChg>
        <pc:grpChg chg="add">
          <ac:chgData name="Sunil Kumar [E2E Bus. Analyst]" userId="1519e6a9-c171-4748-a63d-af57a5778f1f" providerId="ADAL" clId="{25A8363B-A008-4ED2-A70B-DA1C829DBCAA}" dt="2023-05-29T11:20:18.082" v="3602" actId="26606"/>
          <ac:grpSpMkLst>
            <pc:docMk/>
            <pc:sldMk cId="3114842973" sldId="291"/>
            <ac:grpSpMk id="10" creationId="{5D1A9D8B-3117-4D9D-BDA4-DD81895098B0}"/>
          </ac:grpSpMkLst>
        </pc:grpChg>
      </pc:sldChg>
      <pc:sldChg chg="modSp new mod">
        <pc:chgData name="Sunil Kumar [E2E Bus. Analyst]" userId="1519e6a9-c171-4748-a63d-af57a5778f1f" providerId="ADAL" clId="{25A8363B-A008-4ED2-A70B-DA1C829DBCAA}" dt="2023-05-29T11:32:59.294" v="3677" actId="255"/>
        <pc:sldMkLst>
          <pc:docMk/>
          <pc:sldMk cId="78632599" sldId="292"/>
        </pc:sldMkLst>
        <pc:spChg chg="mod">
          <ac:chgData name="Sunil Kumar [E2E Bus. Analyst]" userId="1519e6a9-c171-4748-a63d-af57a5778f1f" providerId="ADAL" clId="{25A8363B-A008-4ED2-A70B-DA1C829DBCAA}" dt="2023-05-29T11:32:59.294" v="3677" actId="255"/>
          <ac:spMkLst>
            <pc:docMk/>
            <pc:sldMk cId="78632599" sldId="292"/>
            <ac:spMk id="2" creationId="{A921D623-9E55-92DC-E333-0C002ECA6316}"/>
          </ac:spMkLst>
        </pc:spChg>
        <pc:spChg chg="mod">
          <ac:chgData name="Sunil Kumar [E2E Bus. Analyst]" userId="1519e6a9-c171-4748-a63d-af57a5778f1f" providerId="ADAL" clId="{25A8363B-A008-4ED2-A70B-DA1C829DBCAA}" dt="2023-05-29T11:32:54.591" v="3676" actId="1036"/>
          <ac:spMkLst>
            <pc:docMk/>
            <pc:sldMk cId="78632599" sldId="292"/>
            <ac:spMk id="3" creationId="{B7701488-8866-26CD-9EF6-EA1695CAEAE5}"/>
          </ac:spMkLst>
        </pc:spChg>
      </pc:sldChg>
      <pc:sldChg chg="modSp new mod">
        <pc:chgData name="Sunil Kumar [E2E Bus. Analyst]" userId="1519e6a9-c171-4748-a63d-af57a5778f1f" providerId="ADAL" clId="{25A8363B-A008-4ED2-A70B-DA1C829DBCAA}" dt="2023-05-29T11:30:42.204" v="3648" actId="20577"/>
        <pc:sldMkLst>
          <pc:docMk/>
          <pc:sldMk cId="1660628185" sldId="293"/>
        </pc:sldMkLst>
        <pc:spChg chg="mod">
          <ac:chgData name="Sunil Kumar [E2E Bus. Analyst]" userId="1519e6a9-c171-4748-a63d-af57a5778f1f" providerId="ADAL" clId="{25A8363B-A008-4ED2-A70B-DA1C829DBCAA}" dt="2023-05-29T11:28:34.581" v="3631" actId="20577"/>
          <ac:spMkLst>
            <pc:docMk/>
            <pc:sldMk cId="1660628185" sldId="293"/>
            <ac:spMk id="2" creationId="{10EF9DA4-6DB5-144C-2E91-453774C5E895}"/>
          </ac:spMkLst>
        </pc:spChg>
        <pc:spChg chg="mod">
          <ac:chgData name="Sunil Kumar [E2E Bus. Analyst]" userId="1519e6a9-c171-4748-a63d-af57a5778f1f" providerId="ADAL" clId="{25A8363B-A008-4ED2-A70B-DA1C829DBCAA}" dt="2023-05-29T11:30:42.204" v="3648" actId="20577"/>
          <ac:spMkLst>
            <pc:docMk/>
            <pc:sldMk cId="1660628185" sldId="293"/>
            <ac:spMk id="3" creationId="{5E2A552A-4034-5C84-CE3E-7586B0E26ADD}"/>
          </ac:spMkLst>
        </pc:spChg>
      </pc:sldChg>
      <pc:sldChg chg="add">
        <pc:chgData name="Sunil Kumar [E2E Bus. Analyst]" userId="1519e6a9-c171-4748-a63d-af57a5778f1f" providerId="ADAL" clId="{25A8363B-A008-4ED2-A70B-DA1C829DBCAA}" dt="2023-05-29T11:31:37.155" v="3651"/>
        <pc:sldMkLst>
          <pc:docMk/>
          <pc:sldMk cId="2463226764" sldId="29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13601-6439-4133-B4BE-3FCF3E0AF87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1D9092-1A53-43E7-B622-16688475E7AA}">
      <dgm:prSet/>
      <dgm:spPr/>
      <dgm:t>
        <a:bodyPr/>
        <a:lstStyle/>
        <a:p>
          <a:r>
            <a:rPr lang="en-US"/>
            <a:t>Random Forest is one of the most popular and commonly used algorithms by Data Scientists. Random forest is a Supervised Machine Learning Algorithm that is used widely in Classification and Regression problems. </a:t>
          </a:r>
        </a:p>
      </dgm:t>
    </dgm:pt>
    <dgm:pt modelId="{684EAAD3-4B34-4B65-9931-8E82A875165D}" type="parTrans" cxnId="{23AFD66C-F55A-4C86-807A-9B178EEF278A}">
      <dgm:prSet/>
      <dgm:spPr/>
      <dgm:t>
        <a:bodyPr/>
        <a:lstStyle/>
        <a:p>
          <a:endParaRPr lang="en-US"/>
        </a:p>
      </dgm:t>
    </dgm:pt>
    <dgm:pt modelId="{C25EA01E-B026-472E-98C3-E8F6C712C95B}" type="sibTrans" cxnId="{23AFD66C-F55A-4C86-807A-9B178EEF278A}">
      <dgm:prSet/>
      <dgm:spPr/>
      <dgm:t>
        <a:bodyPr/>
        <a:lstStyle/>
        <a:p>
          <a:endParaRPr lang="en-US"/>
        </a:p>
      </dgm:t>
    </dgm:pt>
    <dgm:pt modelId="{C5B6ADA6-5C0D-4205-83DA-8BBCDBEE7BEB}">
      <dgm:prSet/>
      <dgm:spPr/>
      <dgm:t>
        <a:bodyPr/>
        <a:lstStyle/>
        <a:p>
          <a:r>
            <a:rPr lang="en-US" b="0" i="0"/>
            <a:t>It builds decision trees on different samples and takes their majority vote for classification and average in case of regression.</a:t>
          </a:r>
          <a:endParaRPr lang="en-US"/>
        </a:p>
      </dgm:t>
    </dgm:pt>
    <dgm:pt modelId="{80975D67-224F-4680-9CD4-9D5016B44300}" type="parTrans" cxnId="{0F0BC752-9FF6-472F-8F8C-FC437D7D818F}">
      <dgm:prSet/>
      <dgm:spPr/>
      <dgm:t>
        <a:bodyPr/>
        <a:lstStyle/>
        <a:p>
          <a:endParaRPr lang="en-US"/>
        </a:p>
      </dgm:t>
    </dgm:pt>
    <dgm:pt modelId="{A36FF22D-01EF-4BCE-9BB2-9D3F4D822F0F}" type="sibTrans" cxnId="{0F0BC752-9FF6-472F-8F8C-FC437D7D818F}">
      <dgm:prSet/>
      <dgm:spPr/>
      <dgm:t>
        <a:bodyPr/>
        <a:lstStyle/>
        <a:p>
          <a:endParaRPr lang="en-US"/>
        </a:p>
      </dgm:t>
    </dgm:pt>
    <dgm:pt modelId="{D1D54AFA-370F-4E72-86D8-A55B960AD98E}" type="pres">
      <dgm:prSet presAssocID="{F0B13601-6439-4133-B4BE-3FCF3E0AF8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53C3FA5-BFEE-46BE-9F67-0747075A06D8}" type="pres">
      <dgm:prSet presAssocID="{A51D9092-1A53-43E7-B622-16688475E7AA}" presName="hierRoot1" presStyleCnt="0"/>
      <dgm:spPr/>
    </dgm:pt>
    <dgm:pt modelId="{D2D21579-1994-462C-B190-388F717A695B}" type="pres">
      <dgm:prSet presAssocID="{A51D9092-1A53-43E7-B622-16688475E7AA}" presName="composite" presStyleCnt="0"/>
      <dgm:spPr/>
    </dgm:pt>
    <dgm:pt modelId="{F6C1C605-1A73-4406-BB42-EE992C210BB4}" type="pres">
      <dgm:prSet presAssocID="{A51D9092-1A53-43E7-B622-16688475E7AA}" presName="background" presStyleLbl="node0" presStyleIdx="0" presStyleCnt="2"/>
      <dgm:spPr/>
    </dgm:pt>
    <dgm:pt modelId="{E70ABF3E-E539-436F-A8D8-84F24E25B50F}" type="pres">
      <dgm:prSet presAssocID="{A51D9092-1A53-43E7-B622-16688475E7AA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3CC262D-E43A-47D5-808C-92B8B8A6178B}" type="pres">
      <dgm:prSet presAssocID="{A51D9092-1A53-43E7-B622-16688475E7AA}" presName="hierChild2" presStyleCnt="0"/>
      <dgm:spPr/>
    </dgm:pt>
    <dgm:pt modelId="{FA368677-D03F-4C49-8AC3-BED44019FB02}" type="pres">
      <dgm:prSet presAssocID="{C5B6ADA6-5C0D-4205-83DA-8BBCDBEE7BEB}" presName="hierRoot1" presStyleCnt="0"/>
      <dgm:spPr/>
    </dgm:pt>
    <dgm:pt modelId="{62F6462A-42B4-4569-BD80-D708C598B036}" type="pres">
      <dgm:prSet presAssocID="{C5B6ADA6-5C0D-4205-83DA-8BBCDBEE7BEB}" presName="composite" presStyleCnt="0"/>
      <dgm:spPr/>
    </dgm:pt>
    <dgm:pt modelId="{6A66E960-F6DD-4A0F-8CC7-4138703626F3}" type="pres">
      <dgm:prSet presAssocID="{C5B6ADA6-5C0D-4205-83DA-8BBCDBEE7BEB}" presName="background" presStyleLbl="node0" presStyleIdx="1" presStyleCnt="2"/>
      <dgm:spPr/>
    </dgm:pt>
    <dgm:pt modelId="{E84C40D3-13D4-4C93-BA24-0CFADFC09AD6}" type="pres">
      <dgm:prSet presAssocID="{C5B6ADA6-5C0D-4205-83DA-8BBCDBEE7BEB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9FC10C-05DC-4BBF-8D09-BE686834DBF7}" type="pres">
      <dgm:prSet presAssocID="{C5B6ADA6-5C0D-4205-83DA-8BBCDBEE7BEB}" presName="hierChild2" presStyleCnt="0"/>
      <dgm:spPr/>
    </dgm:pt>
  </dgm:ptLst>
  <dgm:cxnLst>
    <dgm:cxn modelId="{64CA10E6-4411-45DB-AC38-C668C82E1B86}" type="presOf" srcId="{C5B6ADA6-5C0D-4205-83DA-8BBCDBEE7BEB}" destId="{E84C40D3-13D4-4C93-BA24-0CFADFC09AD6}" srcOrd="0" destOrd="0" presId="urn:microsoft.com/office/officeart/2005/8/layout/hierarchy1"/>
    <dgm:cxn modelId="{0F0BC752-9FF6-472F-8F8C-FC437D7D818F}" srcId="{F0B13601-6439-4133-B4BE-3FCF3E0AF877}" destId="{C5B6ADA6-5C0D-4205-83DA-8BBCDBEE7BEB}" srcOrd="1" destOrd="0" parTransId="{80975D67-224F-4680-9CD4-9D5016B44300}" sibTransId="{A36FF22D-01EF-4BCE-9BB2-9D3F4D822F0F}"/>
    <dgm:cxn modelId="{61673D5F-4ED0-4746-827B-D9DA2AD35F1C}" type="presOf" srcId="{A51D9092-1A53-43E7-B622-16688475E7AA}" destId="{E70ABF3E-E539-436F-A8D8-84F24E25B50F}" srcOrd="0" destOrd="0" presId="urn:microsoft.com/office/officeart/2005/8/layout/hierarchy1"/>
    <dgm:cxn modelId="{BD402633-440F-4684-9C3F-C94D25B533FF}" type="presOf" srcId="{F0B13601-6439-4133-B4BE-3FCF3E0AF877}" destId="{D1D54AFA-370F-4E72-86D8-A55B960AD98E}" srcOrd="0" destOrd="0" presId="urn:microsoft.com/office/officeart/2005/8/layout/hierarchy1"/>
    <dgm:cxn modelId="{23AFD66C-F55A-4C86-807A-9B178EEF278A}" srcId="{F0B13601-6439-4133-B4BE-3FCF3E0AF877}" destId="{A51D9092-1A53-43E7-B622-16688475E7AA}" srcOrd="0" destOrd="0" parTransId="{684EAAD3-4B34-4B65-9931-8E82A875165D}" sibTransId="{C25EA01E-B026-472E-98C3-E8F6C712C95B}"/>
    <dgm:cxn modelId="{8C7E909C-EA09-4329-87F0-0CF9D4A349EB}" type="presParOf" srcId="{D1D54AFA-370F-4E72-86D8-A55B960AD98E}" destId="{D53C3FA5-BFEE-46BE-9F67-0747075A06D8}" srcOrd="0" destOrd="0" presId="urn:microsoft.com/office/officeart/2005/8/layout/hierarchy1"/>
    <dgm:cxn modelId="{EFA4289C-B22C-46B4-82D3-9F54F6126C39}" type="presParOf" srcId="{D53C3FA5-BFEE-46BE-9F67-0747075A06D8}" destId="{D2D21579-1994-462C-B190-388F717A695B}" srcOrd="0" destOrd="0" presId="urn:microsoft.com/office/officeart/2005/8/layout/hierarchy1"/>
    <dgm:cxn modelId="{84201103-F493-4087-9E30-6C0B136D33C2}" type="presParOf" srcId="{D2D21579-1994-462C-B190-388F717A695B}" destId="{F6C1C605-1A73-4406-BB42-EE992C210BB4}" srcOrd="0" destOrd="0" presId="urn:microsoft.com/office/officeart/2005/8/layout/hierarchy1"/>
    <dgm:cxn modelId="{058AA2CB-4721-42CA-A591-91169B0B16A9}" type="presParOf" srcId="{D2D21579-1994-462C-B190-388F717A695B}" destId="{E70ABF3E-E539-436F-A8D8-84F24E25B50F}" srcOrd="1" destOrd="0" presId="urn:microsoft.com/office/officeart/2005/8/layout/hierarchy1"/>
    <dgm:cxn modelId="{47A9B9BB-C79D-48ED-A3F5-6D6071492F23}" type="presParOf" srcId="{D53C3FA5-BFEE-46BE-9F67-0747075A06D8}" destId="{63CC262D-E43A-47D5-808C-92B8B8A6178B}" srcOrd="1" destOrd="0" presId="urn:microsoft.com/office/officeart/2005/8/layout/hierarchy1"/>
    <dgm:cxn modelId="{AB6DE01E-DDF0-4C54-82D0-BF0F84298D3E}" type="presParOf" srcId="{D1D54AFA-370F-4E72-86D8-A55B960AD98E}" destId="{FA368677-D03F-4C49-8AC3-BED44019FB02}" srcOrd="1" destOrd="0" presId="urn:microsoft.com/office/officeart/2005/8/layout/hierarchy1"/>
    <dgm:cxn modelId="{AAA9C344-E27F-4CBF-98D0-12FE3A398A33}" type="presParOf" srcId="{FA368677-D03F-4C49-8AC3-BED44019FB02}" destId="{62F6462A-42B4-4569-BD80-D708C598B036}" srcOrd="0" destOrd="0" presId="urn:microsoft.com/office/officeart/2005/8/layout/hierarchy1"/>
    <dgm:cxn modelId="{EF4CAE2E-1948-4588-80F4-2504EC22A574}" type="presParOf" srcId="{62F6462A-42B4-4569-BD80-D708C598B036}" destId="{6A66E960-F6DD-4A0F-8CC7-4138703626F3}" srcOrd="0" destOrd="0" presId="urn:microsoft.com/office/officeart/2005/8/layout/hierarchy1"/>
    <dgm:cxn modelId="{C66C4CD5-AB3E-438E-9900-F4CE7A073277}" type="presParOf" srcId="{62F6462A-42B4-4569-BD80-D708C598B036}" destId="{E84C40D3-13D4-4C93-BA24-0CFADFC09AD6}" srcOrd="1" destOrd="0" presId="urn:microsoft.com/office/officeart/2005/8/layout/hierarchy1"/>
    <dgm:cxn modelId="{207E9DC6-CC54-4C99-BEB9-87D4B3681100}" type="presParOf" srcId="{FA368677-D03F-4C49-8AC3-BED44019FB02}" destId="{949FC10C-05DC-4BBF-8D09-BE686834DB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1C605-1A73-4406-BB42-EE992C210BB4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ABF3E-E539-436F-A8D8-84F24E25B50F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Random Forest is one of the most popular and commonly used algorithms by Data Scientists. Random forest is a Supervised Machine Learning Algorithm that is used widely in Classification and Regression problems. </a:t>
          </a:r>
        </a:p>
      </dsp:txBody>
      <dsp:txXfrm>
        <a:off x="602678" y="725825"/>
        <a:ext cx="4463730" cy="2771523"/>
      </dsp:txXfrm>
    </dsp:sp>
    <dsp:sp modelId="{6A66E960-F6DD-4A0F-8CC7-4138703626F3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C40D3-13D4-4C93-BA24-0CFADFC09AD6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It builds decision trees on different samples and takes their majority vote for classification and average in case of regression.</a:t>
          </a:r>
          <a:endParaRPr lang="en-US" sz="2400" kern="1200"/>
        </a:p>
      </dsp:txBody>
      <dsp:txXfrm>
        <a:off x="6269123" y="725825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8E7E4-DAA6-F80D-BA3B-746EA0283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6B6E7-621F-7763-C800-12EE5E07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69AEA3-8C4D-876A-3805-1437BFF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F16C2B-0BE1-3177-5CC3-7609101D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93254F-BEB0-8BAE-7C8F-BBEBA54E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C6B0E-C322-DDC3-13FA-09CB9746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E2E098-9C54-1F73-A5A9-00B32B133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D155F8-21A3-4A2B-50DF-2E1EE068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F617EB-C4F4-6713-4B5A-E5D0FD59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ACDE3D-9597-1E12-58C2-566BB4A5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9A8394-85CD-599B-25E1-2911956FE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965A59-E51F-92BA-2E81-A588CB28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807E1E-31A1-C661-730E-0894D96F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67C1D9-2E2D-18D0-D94C-4899B9B6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1A5E2B-ED96-B30B-FF10-9782113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4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D61F6-FED7-BEA4-C2A9-D4EA0258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BB0F52-16FF-AD78-55DE-33770CC9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B744C4-1882-CE48-3EA8-D5A29382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30EB6-FCC5-5DC3-E8AE-BEB865D5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0EC383-82AD-EFBC-87DA-50B93B86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B27E1-F6DF-32BF-8A25-9C689DBC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D80D79-B916-6EC6-B47C-93ED0617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136FBA-D1F2-940F-370B-F763DB8A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BF49D7-7264-1656-4338-C03B31C9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152CAD-32E7-22D0-6ECE-C8DE1439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686AF-AF11-0049-BFAD-190EE14D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EF26FC-CD59-AB4F-0390-32AA3D500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56544-2622-199B-D58E-E6209F43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7CB70A-B063-FDBD-7DA1-49C965D8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ED4FF4-EF44-F799-F690-E47CC98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ACAB68-5FF2-7B3E-6FF9-A01EE9F3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1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E00BB-4AD8-F26F-A7D6-CEFDEAC9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FF0C9D-C2CA-1891-8763-C1C4BE95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2C3627-DD8F-1DC5-58A9-9E13EAB9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B577F0-838D-666A-C470-01A1DC376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FF63A8-60EF-A473-E5B3-C8A990CE4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8C8FA9-A5CF-DEC1-CBE2-7A1D0B43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906D0E9-97A4-1ECC-2BC4-564BC22D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3AA15FC-F932-B42B-13D2-13872695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0CB83-117F-F437-8FB9-CE76F851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27FA17-2846-AF57-C347-6F8E6714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AE1626-D12D-D273-CF39-86C4512E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BADA50-E5E6-D6AA-E69E-CA4C7165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9869F2-0CE6-E7B4-A0E5-E957E43A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DE6DBF-BE15-50C8-6BAA-F173D037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8D77A7-3A49-0C46-6F77-D4565A1A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FEEFC-BD6B-1F09-87EA-87F482D4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A4858-3090-483D-C61B-7E34ED7B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F69D06-9444-A501-8567-02E47E77A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35DDAA-62C0-6C79-5272-FCAAF27E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0FD721-D0DE-84BA-943F-F72ED854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885C04-BCFB-0D29-52A7-38A93997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D4A15-82D0-6B7A-E21C-41CDC5B9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78D6B9-51CA-3F1F-E847-F135BD8D3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99942E-13C5-0FC7-804B-C921A202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527D3C-02DA-502C-D610-C1CD97CD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2217FD-778C-5FA3-2A05-4D2A5851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7CAC77-CC72-8581-56B9-921432C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22144D8-F6FA-F616-DB42-56103DA4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91032-B8BB-870A-ED4D-892F446E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5D2AF1-3F67-C777-22FD-06B9F1AF2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2E98-85D4-4C1A-8A23-3BD3AC76C2BD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202D62-20B8-27A8-3776-871974006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0C0F85-0CF0-4221-DCFA-58DD2DA7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79CF8-EA4A-4AB5-A201-64BCF3BB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boruta-explained-the-way-i-wish-someone-explained-it-to-me-4489d70e154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boruta-explained-the-way-i-wish-someone-explained-it-to-me-4489d70e154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36C4118A-B523-45D9-B427-8E05B2DEA6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EDE79-0C08-C9CD-094B-7FDBC9D0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557189"/>
            <a:ext cx="4899039" cy="334690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Random Forest Classifier</a:t>
            </a:r>
          </a:p>
        </p:txBody>
      </p:sp>
      <p:pic>
        <p:nvPicPr>
          <p:cNvPr id="30" name="Picture 3" descr="Green trees in the forest">
            <a:extLst>
              <a:ext uri="{FF2B5EF4-FFF2-40B4-BE49-F238E27FC236}">
                <a16:creationId xmlns:a16="http://schemas.microsoft.com/office/drawing/2014/main" xmlns="" id="{A84DE4FA-C6F9-A7B4-7E9A-D25500653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98" r="20930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F9DA4-6DB5-144C-2E91-453774C5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1341927"/>
            <a:ext cx="11185890" cy="1271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What are </a:t>
            </a:r>
            <a:r>
              <a:rPr lang="en-IN" b="1" i="1" dirty="0"/>
              <a:t>Ensemble Methods</a:t>
            </a:r>
            <a:r>
              <a:rPr lang="en-IN" b="1" dirty="0" smtClean="0"/>
              <a:t>?</a:t>
            </a:r>
          </a:p>
          <a:p>
            <a:r>
              <a:rPr lang="en-US" b="1" dirty="0"/>
              <a:t>Ensemble methods</a:t>
            </a:r>
            <a:r>
              <a:rPr lang="en-US" dirty="0"/>
              <a:t> is a machine learning technique that combines several base models in order to produce one optimal predictive model.</a:t>
            </a:r>
          </a:p>
          <a:p>
            <a:r>
              <a:rPr lang="en-US" b="1" dirty="0"/>
              <a:t>Random Forest</a:t>
            </a:r>
            <a:r>
              <a:rPr lang="en-US" dirty="0"/>
              <a:t> is a type of ensemble method.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4800" y="2621818"/>
            <a:ext cx="11048326" cy="1100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How does </a:t>
            </a:r>
            <a:r>
              <a:rPr lang="en-US" b="1" i="1" dirty="0"/>
              <a:t>Random Forest</a:t>
            </a:r>
            <a:r>
              <a:rPr lang="en-US" b="1" dirty="0"/>
              <a:t> handle missing values</a:t>
            </a:r>
            <a:r>
              <a:rPr lang="en-US" b="1" dirty="0" smtClean="0"/>
              <a:t>?</a:t>
            </a:r>
          </a:p>
          <a:p>
            <a:r>
              <a:rPr lang="en-US" b="1" i="1" dirty="0"/>
              <a:t>Fill</a:t>
            </a:r>
            <a:r>
              <a:rPr lang="en-US" dirty="0"/>
              <a:t> in the missing values with the median (for numerical values) or mode (for categorical values). This method will brush too broad a stroke for datasets with many gaps and significant structure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708" y="3733800"/>
            <a:ext cx="1104832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How would you improve the performance of Random Forest?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a </a:t>
            </a:r>
            <a:r>
              <a:rPr lang="en-US" b="1" dirty="0"/>
              <a:t>higher quality dataset</a:t>
            </a:r>
            <a:r>
              <a:rPr lang="en-US" dirty="0"/>
              <a:t> and </a:t>
            </a:r>
            <a:r>
              <a:rPr lang="en-US" b="1" dirty="0"/>
              <a:t>feature engineering</a:t>
            </a:r>
            <a:r>
              <a:rPr lang="en-US" dirty="0"/>
              <a:t>. Using too many features and data are not good for the model so sometimes it is important to perform some feature reduction too.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Tuning the </a:t>
            </a:r>
            <a:r>
              <a:rPr lang="en-US" b="1" dirty="0" err="1"/>
              <a:t>hyperparameters</a:t>
            </a:r>
            <a:r>
              <a:rPr lang="en-US" dirty="0"/>
              <a:t> of the algorithm.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68" y="5110116"/>
            <a:ext cx="11153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tint val="75000"/>
                  </a:schemeClr>
                </a:solidFill>
              </a:rPr>
              <a:t>Is Feature Selection possible with Random Forest Classifier?</a:t>
            </a: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random forest algorithm can also help you to find features that are important in your dataset. It lies at the base of the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  <a:hlinkClick r:id="rId2"/>
              </a:rPr>
              <a:t> 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  <a:hlinkClick r:id="rId2"/>
              </a:rPr>
              <a:t>Boruta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  <a:hlinkClick r:id="rId2"/>
              </a:rPr>
              <a:t> algorithm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, which selects important features in a dataset</a:t>
            </a:r>
            <a:endParaRPr lang="en-IN" sz="2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3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F9DA4-6DB5-144C-2E91-453774C5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from Random Forest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176204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b="1" i="1" u="sng" dirty="0" smtClean="0"/>
              <a:t>First</a:t>
            </a:r>
            <a:endParaRPr lang="en-IN" sz="4500" b="1" i="1" u="sng" dirty="0" smtClean="0"/>
          </a:p>
          <a:p>
            <a:r>
              <a:rPr lang="en-IN" dirty="0" smtClean="0"/>
              <a:t>import </a:t>
            </a:r>
            <a:r>
              <a:rPr lang="en-IN" dirty="0"/>
              <a:t>pandas as </a:t>
            </a:r>
            <a:r>
              <a:rPr lang="en-IN" dirty="0" err="1"/>
              <a:t>pd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from </a:t>
            </a:r>
            <a:r>
              <a:rPr lang="en-IN" dirty="0" err="1"/>
              <a:t>sklearn.ensemble</a:t>
            </a:r>
            <a:r>
              <a:rPr lang="en-IN" dirty="0"/>
              <a:t> import </a:t>
            </a:r>
            <a:r>
              <a:rPr lang="en-IN" dirty="0" err="1"/>
              <a:t>RandomForestClassfier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from </a:t>
            </a:r>
            <a:r>
              <a:rPr lang="en-IN" dirty="0" err="1"/>
              <a:t>sklearn.feature_selection</a:t>
            </a:r>
            <a:r>
              <a:rPr lang="en-IN" dirty="0"/>
              <a:t> import </a:t>
            </a:r>
            <a:r>
              <a:rPr lang="en-IN" dirty="0" err="1" smtClean="0"/>
              <a:t>SelectFromModel</a:t>
            </a:r>
            <a:endParaRPr lang="en-IN" dirty="0" smtClean="0"/>
          </a:p>
          <a:p>
            <a:r>
              <a:rPr lang="en-IN" dirty="0" err="1"/>
              <a:t>sel</a:t>
            </a:r>
            <a:r>
              <a:rPr lang="en-IN" dirty="0"/>
              <a:t> = </a:t>
            </a:r>
            <a:r>
              <a:rPr lang="en-IN" dirty="0" err="1"/>
              <a:t>SelectFromModel</a:t>
            </a:r>
            <a:r>
              <a:rPr lang="en-IN" dirty="0"/>
              <a:t>(</a:t>
            </a:r>
            <a:r>
              <a:rPr lang="en-IN" dirty="0" err="1"/>
              <a:t>RandomForestClassifier</a:t>
            </a:r>
            <a:r>
              <a:rPr lang="en-IN" dirty="0"/>
              <a:t>(</a:t>
            </a:r>
            <a:r>
              <a:rPr lang="en-IN" dirty="0" err="1"/>
              <a:t>n_estimators</a:t>
            </a:r>
            <a:r>
              <a:rPr lang="en-IN" dirty="0"/>
              <a:t> = 100))</a:t>
            </a:r>
            <a:br>
              <a:rPr lang="en-IN" dirty="0"/>
            </a:br>
            <a:r>
              <a:rPr lang="en-IN" dirty="0" err="1"/>
              <a:t>sel.fit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4800" y="3329872"/>
            <a:ext cx="8534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5300" b="1" i="1" u="sng" dirty="0" smtClean="0"/>
              <a:t>Second</a:t>
            </a:r>
            <a:endParaRPr lang="en-IN" sz="5300" b="1" i="1" u="sng" dirty="0"/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# </a:t>
            </a:r>
            <a:r>
              <a:rPr lang="en-IN" dirty="0"/>
              <a:t>check Important features</a:t>
            </a:r>
          </a:p>
          <a:p>
            <a:pPr fontAlgn="base"/>
            <a:r>
              <a:rPr lang="en-IN" dirty="0" err="1"/>
              <a:t>feature_importances_df</a:t>
            </a:r>
            <a:r>
              <a:rPr lang="en-IN" dirty="0"/>
              <a:t> = </a:t>
            </a:r>
            <a:r>
              <a:rPr lang="en-IN" dirty="0" err="1"/>
              <a:t>pd.DataFrame</a:t>
            </a:r>
            <a:r>
              <a:rPr lang="en-IN" dirty="0"/>
              <a:t>(</a:t>
            </a:r>
          </a:p>
          <a:p>
            <a:pPr fontAlgn="base"/>
            <a:r>
              <a:rPr lang="en-IN" dirty="0"/>
              <a:t>    {"feature": list(</a:t>
            </a:r>
            <a:r>
              <a:rPr lang="en-IN" dirty="0" err="1"/>
              <a:t>X.columns</a:t>
            </a:r>
            <a:r>
              <a:rPr lang="en-IN" dirty="0"/>
              <a:t>), "importance": </a:t>
            </a:r>
            <a:r>
              <a:rPr lang="en-IN" dirty="0" err="1"/>
              <a:t>classifier.feature_importances</a:t>
            </a:r>
            <a:r>
              <a:rPr lang="en-IN" dirty="0"/>
              <a:t>_}</a:t>
            </a:r>
          </a:p>
          <a:p>
            <a:pPr fontAlgn="base"/>
            <a:r>
              <a:rPr lang="en-IN" dirty="0"/>
              <a:t>).</a:t>
            </a:r>
            <a:r>
              <a:rPr lang="en-IN" dirty="0" err="1"/>
              <a:t>sort_values</a:t>
            </a:r>
            <a:r>
              <a:rPr lang="en-IN" dirty="0"/>
              <a:t>("importance", ascending=False)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# Display</a:t>
            </a:r>
          </a:p>
          <a:p>
            <a:pPr fontAlgn="base"/>
            <a:r>
              <a:rPr lang="en-IN" dirty="0" err="1"/>
              <a:t>feature_importances_df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5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8908E2-EE49-44D2-9428-A28D2312A8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5314994-6337-4875-8CF5-652CAFE83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xmlns="" id="{B3A2D4D6-D501-439A-9FC6-397879C465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CD20BAA-1998-4EBB-AD61-13A92072E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449A6C7-D15F-4AA5-BFA5-71A404B47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D888B23-07FA-482A-96DF-47E31AF1A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1435F-5D81-4CEE-C28D-C0D80F13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Random Forest Classifier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xmlns="" id="{26F676D8-3F9C-CC94-BE26-7039B4077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26962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65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1D623-9E55-92DC-E333-0C002ECA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3600" b="1" i="0" dirty="0">
                <a:effectLst/>
                <a:latin typeface="-apple-system"/>
              </a:rPr>
              <a:t>How does the Random Forest algorithm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01488-8866-26CD-9EF6-EA1695CA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5"/>
            <a:ext cx="10515600" cy="4929188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Step 1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: The algorithm select random samples from the dataset provided.</a:t>
            </a:r>
          </a:p>
          <a:p>
            <a:pPr algn="l" fontAlgn="base"/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Step 2: 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 algorithm will create a decision tree for each sample selected. Then it will get a prediction result from each decision tree created.</a:t>
            </a:r>
          </a:p>
          <a:p>
            <a:pPr algn="l" fontAlgn="base"/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Step 3: V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oting will then be performed for every predicted result. For a classification problem, it will use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mode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and for a regression problem, it will use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mean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Step 4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: And finally, the algorithm will select the most voted prediction result as the final prediction.</a:t>
            </a:r>
          </a:p>
        </p:txBody>
      </p:sp>
    </p:spTree>
    <p:extLst>
      <p:ext uri="{BB962C8B-B14F-4D97-AF65-F5344CB8AC3E}">
        <p14:creationId xmlns:p14="http://schemas.microsoft.com/office/powerpoint/2010/main" val="786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23" y="1092425"/>
            <a:ext cx="3652879" cy="3374379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/>
              <a:t>PseudoCode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44" y="331774"/>
            <a:ext cx="7200000" cy="345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88" y="3873680"/>
            <a:ext cx="7200000" cy="271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6708" y="4975095"/>
            <a:ext cx="3924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sampling with replacement, means some of the data points may be repeated in each new training data set. </a:t>
            </a:r>
            <a:endParaRPr lang="en-US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1D623-9E55-92DC-E333-0C002ECA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3200" b="1" i="0" dirty="0">
                <a:effectLst/>
                <a:latin typeface="-apple-system"/>
              </a:rPr>
              <a:t>How does the Random Forest algorithm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01488-8866-26CD-9EF6-EA1695CA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It uses bagging and feature randomness when building each individual tree to try to create an uncorrelated forest of trees</a:t>
            </a: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 whose prediction by committee is more accurate than that of any individual tree.</a:t>
            </a: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Random forest tends to combine hundreds of</a:t>
            </a:r>
            <a:r>
              <a:rPr lang="en-US" b="0" i="1" dirty="0">
                <a:solidFill>
                  <a:srgbClr val="0A0A23"/>
                </a:solidFill>
                <a:effectLst/>
                <a:latin typeface="inherit"/>
              </a:rPr>
              <a:t> 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decision trees</a:t>
            </a:r>
            <a:r>
              <a:rPr lang="en-US" b="0" i="1" dirty="0">
                <a:solidFill>
                  <a:srgbClr val="0A0A23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and then trains each decision tree on a different sample of the observations. The final predictions of the random forest are made by averaging the predictions of each individual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2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C8908E2-EE49-44D2-9428-A28D2312A8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D1A9D8B-3117-4D9D-BDA4-DD81895098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7877B25-8C10-4C8D-BC88-BF3C557F8F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4F0DD86-96CD-4F5F-BA4D-FFC17F2D6C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BD92035A-AA2F-4CD8-A556-1CE8BDEC7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ED888B23-07FA-482A-96DF-47E31AF1A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4E102-7A95-1D39-AA01-440E1A45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 b="1" i="0" dirty="0">
                <a:effectLst/>
                <a:latin typeface="source-serif-pro"/>
              </a:rPr>
              <a:t>Bagging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D24B5-D444-74FE-4EC5-B866F995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0" dirty="0">
                <a:solidFill>
                  <a:schemeClr val="tx1">
                    <a:alpha val="55000"/>
                  </a:schemeClr>
                </a:solidFill>
                <a:effectLst/>
                <a:latin typeface="source-serif-pro"/>
              </a:rPr>
              <a:t>Bagging (Bootstrap Aggregation) — Decisions trees are very sensitive to the data they are trained on — small changes to the training set can result in significantly different tree structures. </a:t>
            </a:r>
          </a:p>
          <a:p>
            <a:pPr marL="0" indent="0">
              <a:buNone/>
            </a:pPr>
            <a:r>
              <a:rPr lang="en-US" sz="2200" i="0" dirty="0">
                <a:solidFill>
                  <a:schemeClr val="tx1">
                    <a:alpha val="55000"/>
                  </a:schemeClr>
                </a:solidFill>
                <a:effectLst/>
                <a:latin typeface="source-serif-pro"/>
              </a:rPr>
              <a:t>Random forest takes advantage of this by allowing each individual tree to randomly sample from the dataset with replacement, resulting in different trees. This process is known as bagging</a:t>
            </a:r>
            <a:r>
              <a:rPr lang="en-US" sz="2200" i="0" dirty="0" smtClean="0">
                <a:solidFill>
                  <a:schemeClr val="tx1">
                    <a:alpha val="55000"/>
                  </a:schemeClr>
                </a:solidFill>
                <a:effectLst/>
                <a:latin typeface="source-serif-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84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F9DA4-6DB5-144C-2E91-453774C5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A552A-4034-5C84-CE3E-7586B0E2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209"/>
            <a:ext cx="10515600" cy="360413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0A0A23"/>
                </a:solidFill>
              </a:rPr>
              <a:t>Handle </a:t>
            </a:r>
            <a:r>
              <a:rPr lang="en-US" sz="2600" dirty="0">
                <a:solidFill>
                  <a:srgbClr val="0A0A23"/>
                </a:solidFill>
              </a:rPr>
              <a:t>the missing values and maintains accuracy for missing data</a:t>
            </a:r>
            <a:r>
              <a:rPr lang="en-US" sz="2600" dirty="0" smtClean="0">
                <a:solidFill>
                  <a:srgbClr val="0A0A23"/>
                </a:solidFill>
              </a:rPr>
              <a:t>. </a:t>
            </a:r>
            <a:r>
              <a:rPr lang="en-US" sz="2600" dirty="0"/>
              <a:t>Missing values are substituted by the variable appearing the most in a particular node.</a:t>
            </a:r>
            <a:endParaRPr lang="en-US" sz="2600" dirty="0">
              <a:solidFill>
                <a:srgbClr val="0A0A23"/>
              </a:solidFill>
            </a:endParaRPr>
          </a:p>
          <a:p>
            <a:r>
              <a:rPr lang="en-US" sz="2600" dirty="0" smtClean="0">
                <a:solidFill>
                  <a:srgbClr val="0A0A23"/>
                </a:solidFill>
              </a:rPr>
              <a:t>The </a:t>
            </a:r>
            <a:r>
              <a:rPr lang="en-US" sz="2600" dirty="0">
                <a:solidFill>
                  <a:srgbClr val="0A0A23"/>
                </a:solidFill>
              </a:rPr>
              <a:t>decision trees tend to </a:t>
            </a:r>
            <a:r>
              <a:rPr lang="en-US" sz="2600" dirty="0" err="1"/>
              <a:t>overfit</a:t>
            </a:r>
            <a:r>
              <a:rPr lang="en-US" sz="2600" dirty="0">
                <a:solidFill>
                  <a:srgbClr val="0A0A23"/>
                </a:solidFill>
              </a:rPr>
              <a:t> to the training data, but random forest can mitigate that issue by </a:t>
            </a:r>
            <a:r>
              <a:rPr lang="en-US" sz="2600" dirty="0"/>
              <a:t>averaging</a:t>
            </a:r>
            <a:r>
              <a:rPr lang="en-US" sz="2600" dirty="0">
                <a:solidFill>
                  <a:srgbClr val="0A0A23"/>
                </a:solidFill>
              </a:rPr>
              <a:t> the prediction results from different trees. </a:t>
            </a:r>
          </a:p>
          <a:p>
            <a:r>
              <a:rPr lang="en-US" sz="2600" dirty="0">
                <a:solidFill>
                  <a:srgbClr val="0A0A23"/>
                </a:solidFill>
              </a:rPr>
              <a:t>Handle large dataset with high dimensionality</a:t>
            </a:r>
            <a:r>
              <a:rPr lang="en-US" sz="2600" dirty="0" smtClean="0">
                <a:solidFill>
                  <a:srgbClr val="0A0A23"/>
                </a:solidFill>
              </a:rPr>
              <a:t>.</a:t>
            </a:r>
          </a:p>
          <a:p>
            <a:r>
              <a:rPr lang="en-US" sz="2600" dirty="0"/>
              <a:t>Among all the available classification methods, random forests provide the highest accuracy</a:t>
            </a:r>
            <a:r>
              <a:rPr lang="en-US" sz="2600" dirty="0" smtClean="0"/>
              <a:t>.</a:t>
            </a:r>
          </a:p>
          <a:p>
            <a:r>
              <a:rPr lang="en-US" sz="2400" b="1" dirty="0"/>
              <a:t>Random Forest</a:t>
            </a:r>
            <a:r>
              <a:rPr lang="en-US" sz="2400" dirty="0"/>
              <a:t> is very </a:t>
            </a:r>
            <a:r>
              <a:rPr lang="en-US" sz="2400" i="1" dirty="0"/>
              <a:t>versatile</a:t>
            </a:r>
            <a:r>
              <a:rPr lang="en-US" sz="2400" dirty="0"/>
              <a:t> and can be used in both </a:t>
            </a:r>
            <a:r>
              <a:rPr lang="en-US" sz="2400" i="1" dirty="0"/>
              <a:t>regression</a:t>
            </a:r>
            <a:r>
              <a:rPr lang="en-US" sz="2400" dirty="0"/>
              <a:t> and </a:t>
            </a:r>
            <a:r>
              <a:rPr lang="en-US" sz="2400" i="1" dirty="0"/>
              <a:t>classification</a:t>
            </a:r>
            <a:r>
              <a:rPr lang="en-US" sz="2400" dirty="0"/>
              <a:t> tasks. It can also handle all </a:t>
            </a:r>
            <a:r>
              <a:rPr lang="en-US" sz="2400" i="1" dirty="0"/>
              <a:t>binary, categorical, and numerical features</a:t>
            </a:r>
            <a:r>
              <a:rPr lang="en-US" sz="24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032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F9DA4-6DB5-144C-2E91-453774C5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A552A-4034-5C84-CE3E-7586B0E2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 Approach: </a:t>
            </a:r>
            <a:r>
              <a:rPr lang="en-US" dirty="0" smtClean="0"/>
              <a:t>You have very little control </a:t>
            </a:r>
            <a:r>
              <a:rPr lang="en-US" dirty="0"/>
              <a:t>on </a:t>
            </a:r>
            <a:r>
              <a:rPr lang="en-US" dirty="0" smtClean="0"/>
              <a:t>what the model does.</a:t>
            </a:r>
            <a:endParaRPr lang="en-US" dirty="0"/>
          </a:p>
          <a:p>
            <a:r>
              <a:rPr lang="en-US" dirty="0"/>
              <a:t>No understanding of model calculations, everything calculated behind the screen and have no manual intervention</a:t>
            </a:r>
            <a:r>
              <a:rPr lang="en-US" dirty="0" smtClean="0"/>
              <a:t>.</a:t>
            </a:r>
          </a:p>
          <a:p>
            <a:r>
              <a:rPr lang="en-US" dirty="0"/>
              <a:t>It consumes more time compared to a decision tree algorithm.</a:t>
            </a:r>
          </a:p>
          <a:p>
            <a:r>
              <a:rPr lang="en-US" dirty="0"/>
              <a:t>The decision tree in a forest cannot be pruned for sampling </a:t>
            </a:r>
            <a:r>
              <a:rPr lang="en-US" dirty="0" smtClean="0"/>
              <a:t>(no control on model).</a:t>
            </a:r>
            <a:endParaRPr lang="en-IN" dirty="0"/>
          </a:p>
          <a:p>
            <a:r>
              <a:rPr lang="en-US" dirty="0" smtClean="0">
                <a:solidFill>
                  <a:srgbClr val="0A0A23"/>
                </a:solidFill>
                <a:latin typeface="Lato" panose="020F0502020204030203" pitchFamily="34" charset="0"/>
              </a:rPr>
              <a:t>Good job at classification but not good as for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8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F9DA4-6DB5-144C-2E91-453774C5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Facts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1228640"/>
            <a:ext cx="1118589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How many features to be considered in Random Forest</a:t>
            </a:r>
            <a:r>
              <a:rPr lang="en-US" b="1" dirty="0" smtClean="0"/>
              <a:t>?</a:t>
            </a:r>
            <a:endParaRPr lang="en-US" b="1" dirty="0"/>
          </a:p>
          <a:p>
            <a:r>
              <a:rPr lang="en-US" dirty="0" smtClean="0"/>
              <a:t>Researchers says that the value close to the log or </a:t>
            </a:r>
            <a:r>
              <a:rPr lang="en-US" dirty="0" err="1" smtClean="0"/>
              <a:t>sqrt</a:t>
            </a:r>
            <a:r>
              <a:rPr lang="en-US" dirty="0" smtClean="0"/>
              <a:t> of the total number of features is the best number of features.</a:t>
            </a:r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4800" y="2350736"/>
            <a:ext cx="1104832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Does it work differently for Classification and Regression?</a:t>
            </a:r>
          </a:p>
          <a:p>
            <a:r>
              <a:rPr lang="en-US" dirty="0" smtClean="0"/>
              <a:t>For </a:t>
            </a:r>
            <a:r>
              <a:rPr lang="en-US" i="1" dirty="0" smtClean="0"/>
              <a:t>classification</a:t>
            </a:r>
            <a:r>
              <a:rPr lang="en-US" dirty="0" smtClean="0"/>
              <a:t>, the measure of impurity is either the </a:t>
            </a:r>
            <a:r>
              <a:rPr lang="en-US" i="1" dirty="0" err="1" smtClean="0"/>
              <a:t>Gini</a:t>
            </a:r>
            <a:r>
              <a:rPr lang="en-US" i="1" dirty="0" smtClean="0"/>
              <a:t> impurity </a:t>
            </a:r>
            <a:r>
              <a:rPr lang="en-US" dirty="0" smtClean="0"/>
              <a:t>or the </a:t>
            </a:r>
            <a:r>
              <a:rPr lang="en-US" i="1" dirty="0" smtClean="0"/>
              <a:t>information gain/entropy.</a:t>
            </a:r>
            <a:endParaRPr lang="en-US" dirty="0" smtClean="0"/>
          </a:p>
          <a:p>
            <a:r>
              <a:rPr lang="en-US" dirty="0" smtClean="0"/>
              <a:t>For </a:t>
            </a:r>
            <a:r>
              <a:rPr lang="en-US" i="1" dirty="0" smtClean="0"/>
              <a:t>regression</a:t>
            </a:r>
            <a:r>
              <a:rPr lang="en-US" dirty="0" smtClean="0"/>
              <a:t> the measure of </a:t>
            </a:r>
            <a:r>
              <a:rPr lang="en-US" i="1" dirty="0" smtClean="0"/>
              <a:t>impurity is variance.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708" y="3733800"/>
            <a:ext cx="1104832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Does it work differently for Classification and Regression?</a:t>
            </a:r>
          </a:p>
          <a:p>
            <a:r>
              <a:rPr lang="en-US" dirty="0" smtClean="0"/>
              <a:t>For </a:t>
            </a:r>
            <a:r>
              <a:rPr lang="en-US" i="1" dirty="0" smtClean="0"/>
              <a:t>classification</a:t>
            </a:r>
            <a:r>
              <a:rPr lang="en-US" dirty="0" smtClean="0"/>
              <a:t>, the measure of impurity is either the </a:t>
            </a:r>
            <a:r>
              <a:rPr lang="en-US" i="1" dirty="0" err="1" smtClean="0"/>
              <a:t>Gini</a:t>
            </a:r>
            <a:r>
              <a:rPr lang="en-US" i="1" dirty="0" smtClean="0"/>
              <a:t> impurity </a:t>
            </a:r>
            <a:r>
              <a:rPr lang="en-US" dirty="0" smtClean="0"/>
              <a:t>or the </a:t>
            </a:r>
            <a:r>
              <a:rPr lang="en-US" i="1" dirty="0" smtClean="0"/>
              <a:t>information gain/entropy.</a:t>
            </a:r>
            <a:endParaRPr lang="en-US" dirty="0" smtClean="0"/>
          </a:p>
          <a:p>
            <a:r>
              <a:rPr lang="en-US" dirty="0" smtClean="0"/>
              <a:t>For </a:t>
            </a:r>
            <a:r>
              <a:rPr lang="en-US" i="1" dirty="0" smtClean="0"/>
              <a:t>regression</a:t>
            </a:r>
            <a:r>
              <a:rPr lang="en-US" dirty="0" smtClean="0"/>
              <a:t> the measure of </a:t>
            </a:r>
            <a:r>
              <a:rPr lang="en-US" i="1" dirty="0" smtClean="0"/>
              <a:t>impurity is variance.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168" y="5110116"/>
            <a:ext cx="11153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tint val="75000"/>
                  </a:schemeClr>
                </a:solidFill>
              </a:rPr>
              <a:t>Is Feature Selection possible with Random Forest Classifier?</a:t>
            </a: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random forest algorithm can also help you to find features that are important in your dataset. It lies at the base of the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  <a:hlinkClick r:id="rId2"/>
              </a:rPr>
              <a:t> 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  <a:hlinkClick r:id="rId2"/>
              </a:rPr>
              <a:t>Boruta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  <a:hlinkClick r:id="rId2"/>
              </a:rPr>
              <a:t> algorithm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, which selects important features in a dataset</a:t>
            </a:r>
            <a:endParaRPr lang="en-IN" sz="2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8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377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Random Forest Classifier</vt:lpstr>
      <vt:lpstr>Random Forest Classifier</vt:lpstr>
      <vt:lpstr>How does the Random Forest algorithm work?</vt:lpstr>
      <vt:lpstr>Random Forest PseudoCode</vt:lpstr>
      <vt:lpstr>How does the Random Forest algorithm work?</vt:lpstr>
      <vt:lpstr>Bagging</vt:lpstr>
      <vt:lpstr>Advantages</vt:lpstr>
      <vt:lpstr>Disadvantages</vt:lpstr>
      <vt:lpstr>Important Facts</vt:lpstr>
      <vt:lpstr>Questions</vt:lpstr>
      <vt:lpstr>Feature Selection from Random Forest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Sunil Kumar [E2E Bus. Analyst]</dc:creator>
  <cp:lastModifiedBy>Administrator</cp:lastModifiedBy>
  <cp:revision>28</cp:revision>
  <dcterms:created xsi:type="dcterms:W3CDTF">2023-05-02T19:12:49Z</dcterms:created>
  <dcterms:modified xsi:type="dcterms:W3CDTF">2023-06-21T10:38:48Z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2023-05-02T19:12:49Z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31125bb1-76af-40db-b8bf-b7933333f876</vt:lpwstr>
  </property>
  <property fmtid="{D5CDD505-2E9C-101B-9397-08002B2CF9AE}" pid="8" name="MSIP_Label_a8a73c85-e524-44a6-bd58-7df7ef87be8f_ContentBits">
    <vt:lpwstr>0</vt:lpwstr>
  </property>
</Properties>
</file>