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70" r:id="rId9"/>
    <p:sldMasterId id="2147483672" r:id="rId10"/>
    <p:sldMasterId id="2147483674" r:id="rId11"/>
  </p:sldMasterIdLst>
  <p:sldIdLst>
    <p:sldId id="256" r:id="rId12"/>
    <p:sldId id="257" r:id="rId13"/>
    <p:sldId id="258" r:id="rId14"/>
    <p:sldId id="259" r:id="rId15"/>
    <p:sldId id="260" r:id="rId16"/>
    <p:sldId id="261" r:id="rId17"/>
    <p:sldId id="263" r:id="rId18"/>
    <p:sldId id="264" r:id="rId19"/>
    <p:sldId id="265" r:id="rId20"/>
    <p:sldId id="26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F48CDA8-060B-4EA9-A6F1-E24DB519BE0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13D38574-0DDB-4728-A76E-4B4BF3B35B67}"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464FFCAB-ED0D-4DAB-B5D7-52995ACF9DE9}"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F9A203E5-C387-483B-8225-2387F221F701}"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7335FBF3-C59F-4E24-AFC2-20292978A62B}"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B529BA0C-8341-41C3-965D-ACAA82A19C99}"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16047C1A-AE55-4FFC-B799-BBAD57A2B235}"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F14F57F4-7D01-4732-891C-833D2B08059D}"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46D2178C-E92D-49D9-A78A-4794201E6B83}"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A96137DF-F1B9-44B1-8611-CF7BC7AE3E1B}"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CD83A2DD-E7D6-4D7D-A942-C0F4343E313B}"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570C7F31-7340-4C7A-8F30-67C843A533BC}"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FC3C71B8-F6B1-4B18-B8A1-5ABABC3CAB70}"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6FBDFC75-5FE2-400B-837A-D1FA1E5E00AA}"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44F3661D-D363-47CD-B277-E69844A1E37D}"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u="none" strike="noStrike">
              <a:solidFill>
                <a:schemeClr val="dk1"/>
              </a:solidFill>
              <a:uFillTx/>
              <a:latin typeface="Calibri"/>
            </a:endParaRPr>
          </a:p>
        </p:txBody>
      </p:sp>
      <p:sp>
        <p:nvSpPr>
          <p:cNvPr id="5" name="PlaceHolder 4"/>
          <p:cNvSpPr>
            <a:spLocks noGrp="1"/>
          </p:cNvSpPr>
          <p:nvPr>
            <p:ph type="ftr" idx="23"/>
          </p:nvPr>
        </p:nvSpPr>
        <p:spPr/>
        <p:txBody>
          <a:bodyPr/>
          <a:lstStyle/>
          <a:p>
            <a:r>
              <a:t>Footer</a:t>
            </a:r>
          </a:p>
        </p:txBody>
      </p:sp>
      <p:sp>
        <p:nvSpPr>
          <p:cNvPr id="6" name="PlaceHolder 5"/>
          <p:cNvSpPr>
            <a:spLocks noGrp="1"/>
          </p:cNvSpPr>
          <p:nvPr>
            <p:ph type="sldNum" idx="24"/>
          </p:nvPr>
        </p:nvSpPr>
        <p:spPr/>
        <p:txBody>
          <a:bodyPr/>
          <a:lstStyle/>
          <a:p>
            <a:fld id="{46D9C07F-CFC9-4E06-B382-70B2B03A8C63}" type="slidenum">
              <a:t>‹#›</a:t>
            </a:fld>
            <a:endParaRPr/>
          </a:p>
        </p:txBody>
      </p:sp>
      <p:sp>
        <p:nvSpPr>
          <p:cNvPr id="7" name="PlaceHolder 6"/>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3BDEE568-1249-4CF4-BA61-6FF4DC636693}"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0" u="none" strike="noStrike">
                <a:solidFill>
                  <a:schemeClr val="dk1"/>
                </a:solidFill>
                <a:uFillTx/>
                <a:latin typeface="Calibri Light"/>
              </a:rPr>
              <a:t>Click to edit Master title style</a:t>
            </a:r>
            <a:endParaRPr lang="en-US" sz="6000" b="0" u="none" strike="noStrike">
              <a:solidFill>
                <a:schemeClr val="dk1"/>
              </a:solidFill>
              <a:uFillTx/>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&lt;date/time&gt;</a:t>
            </a:r>
            <a:endParaRPr lang="en-US" sz="1200" b="0" u="none" strike="noStrik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9BED4B55-CBF3-45F8-9743-16F3F15C26EC}"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u="none" strike="noStrike">
                <a:solidFill>
                  <a:schemeClr val="dk1"/>
                </a:solidFill>
                <a:uFillTx/>
                <a:latin typeface="Calibri Light"/>
              </a:rPr>
              <a:t>Click to edit Master title style</a:t>
            </a:r>
            <a:endParaRPr lang="en-US" sz="3200" b="0" u="none" strike="noStrike">
              <a:solidFill>
                <a:schemeClr val="dk1"/>
              </a:solidFill>
              <a:uFillTx/>
              <a:latin typeface="Calibri"/>
            </a:endParaRPr>
          </a:p>
        </p:txBody>
      </p:sp>
      <p:sp>
        <p:nvSpPr>
          <p:cNvPr id="63"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8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Fifth level</a:t>
            </a:r>
          </a:p>
        </p:txBody>
      </p:sp>
      <p:sp>
        <p:nvSpPr>
          <p:cNvPr id="64"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a:solidFill>
                  <a:schemeClr val="dk1"/>
                </a:solidFill>
                <a:uFillTx/>
                <a:latin typeface="Calibri"/>
              </a:rPr>
              <a:t>Click to edit Master text styles</a:t>
            </a:r>
          </a:p>
        </p:txBody>
      </p:sp>
      <p:sp>
        <p:nvSpPr>
          <p:cNvPr id="65"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66"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67"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458A225C-ADD0-49EC-8957-EBAF2ACF69F1}"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u="none" strike="noStrike">
                <a:solidFill>
                  <a:schemeClr val="dk1"/>
                </a:solidFill>
                <a:uFillTx/>
                <a:latin typeface="Calibri Light"/>
              </a:rPr>
              <a:t>Click to edit Master title style</a:t>
            </a:r>
            <a:endParaRPr lang="en-US" sz="3200" b="0" u="none" strike="noStrike">
              <a:solidFill>
                <a:schemeClr val="dk1"/>
              </a:solidFill>
              <a:uFillTx/>
              <a:latin typeface="Calibri"/>
            </a:endParaRPr>
          </a:p>
        </p:txBody>
      </p:sp>
      <p:sp>
        <p:nvSpPr>
          <p:cNvPr id="69"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3200" b="0" u="none" strike="noStrike">
                <a:solidFill>
                  <a:schemeClr val="dk1"/>
                </a:solidFill>
                <a:uFillTx/>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3200" b="0" u="none" strike="noStrike">
                <a:solidFill>
                  <a:schemeClr val="dk1"/>
                </a:solidFill>
                <a:uFillTx/>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3200" b="0" u="none" strike="noStrike">
                <a:solidFill>
                  <a:schemeClr val="dk1"/>
                </a:solidFill>
                <a:uFillTx/>
                <a:latin typeface="Calibri"/>
              </a:rPr>
              <a:t>Third Outline Level</a:t>
            </a:r>
          </a:p>
          <a:p>
            <a:pPr marL="1728000" lvl="3" indent="-216000">
              <a:lnSpc>
                <a:spcPct val="90000"/>
              </a:lnSpc>
              <a:spcBef>
                <a:spcPts val="567"/>
              </a:spcBef>
              <a:buClr>
                <a:srgbClr val="000000"/>
              </a:buClr>
              <a:buSzPct val="75000"/>
              <a:buFont typeface="Symbol" charset="2"/>
              <a:buChar char=""/>
            </a:pPr>
            <a:r>
              <a:rPr lang="en-US" sz="3200" b="0" u="none" strike="noStrike">
                <a:solidFill>
                  <a:schemeClr val="dk1"/>
                </a:solidFill>
                <a:uFillTx/>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3200" b="0" u="none" strike="noStrike">
                <a:solidFill>
                  <a:schemeClr val="dk1"/>
                </a:solidFill>
                <a:uFillTx/>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3200" b="0" u="none" strike="noStrike">
                <a:solidFill>
                  <a:schemeClr val="dk1"/>
                </a:solidFill>
                <a:uFillTx/>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3200" b="0" u="none" strike="noStrike">
                <a:solidFill>
                  <a:schemeClr val="dk1"/>
                </a:solidFill>
                <a:uFillTx/>
                <a:latin typeface="Calibri"/>
              </a:rPr>
              <a:t>Seventh Outline Level</a:t>
            </a:r>
          </a:p>
        </p:txBody>
      </p:sp>
      <p:sp>
        <p:nvSpPr>
          <p:cNvPr id="70"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u="none" strike="noStrike">
                <a:solidFill>
                  <a:schemeClr val="dk1"/>
                </a:solidFill>
                <a:uFillTx/>
                <a:latin typeface="Calibri"/>
              </a:rPr>
              <a:t>Click to edit Master text styles</a:t>
            </a:r>
          </a:p>
        </p:txBody>
      </p:sp>
      <p:sp>
        <p:nvSpPr>
          <p:cNvPr id="71"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72"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73"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6EC9BFB1-8C0E-4230-BC3E-A4CDB546A9CA}"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D91C471A-FEA0-4183-9E62-24FA5C9A5D31}"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17B7C60F-7F87-4FF0-9D2E-3A12BEB7479A}"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CA643D97-CD96-4742-8B6A-09A4DE03568C}"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en-US" sz="6000" b="0" u="none" strike="noStrike">
                <a:solidFill>
                  <a:schemeClr val="dk1"/>
                </a:solidFill>
                <a:uFillTx/>
                <a:latin typeface="Calibri Light"/>
              </a:rPr>
              <a:t>Click to edit Master title style</a:t>
            </a:r>
            <a:endParaRPr lang="en-US" sz="6000" b="0" u="none" strike="noStrike">
              <a:solidFill>
                <a:schemeClr val="dk1"/>
              </a:solidFill>
              <a:uFillTx/>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u="none" strike="noStrike">
                <a:solidFill>
                  <a:schemeClr val="dk1">
                    <a:tint val="75000"/>
                  </a:schemeClr>
                </a:solidFill>
                <a:uFillTx/>
                <a:latin typeface="Calibri"/>
              </a:rPr>
              <a:t>Click to edit Master text styles</a:t>
            </a:r>
            <a:endParaRPr lang="en-US" sz="2400" b="0" u="none" strike="noStrike">
              <a:solidFill>
                <a:schemeClr val="dk1"/>
              </a:solidFill>
              <a:uFillTx/>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1541DE2D-37A5-4A94-AFFB-B401E20AF679}"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A3698BB7-15FC-4C5E-A596-2201F6E22BA8}"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a:solidFill>
                  <a:schemeClr val="dk1"/>
                </a:solidFill>
                <a:uFillTx/>
                <a:latin typeface="Calibri"/>
              </a:rPr>
              <a:t>Click to edit Master text styles</a:t>
            </a:r>
            <a:endParaRPr lang="en-US" sz="2400" b="0" u="none" strike="noStrike">
              <a:solidFill>
                <a:schemeClr val="dk1"/>
              </a:solidFill>
              <a:uFillTx/>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u="none" strike="noStrike">
                <a:solidFill>
                  <a:schemeClr val="dk1"/>
                </a:solidFill>
                <a:uFillTx/>
                <a:latin typeface="Calibri"/>
              </a:rPr>
              <a:t>Click to edit Master text styles</a:t>
            </a:r>
            <a:endParaRPr lang="en-US" sz="2400" b="0" u="none" strike="noStrike">
              <a:solidFill>
                <a:schemeClr val="dk1"/>
              </a:solidFill>
              <a:uFillTx/>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u="none" strike="noStrike">
                <a:solidFill>
                  <a:schemeClr val="dk1"/>
                </a:solidFill>
                <a:uFillTx/>
                <a:latin typeface="Calibri"/>
              </a:rPr>
              <a:t>Second level</a:t>
            </a:r>
          </a:p>
          <a:p>
            <a:pPr marL="1143000" lvl="2" indent="-228600" defTabSz="914400">
              <a:lnSpc>
                <a:spcPct val="90000"/>
              </a:lnSpc>
              <a:spcBef>
                <a:spcPts val="499"/>
              </a:spcBef>
              <a:buClr>
                <a:srgbClr val="000000"/>
              </a:buClr>
              <a:buFont typeface="Arial"/>
              <a:buChar char="•"/>
            </a:pPr>
            <a:r>
              <a:rPr lang="en-US" sz="2000" b="0" u="none" strike="noStrike">
                <a:solidFill>
                  <a:schemeClr val="dk1"/>
                </a:solidFill>
                <a:uFillTx/>
                <a:latin typeface="Calibri"/>
              </a:rPr>
              <a:t>Third level</a:t>
            </a:r>
          </a:p>
          <a:p>
            <a:pPr marL="1600200" lvl="3"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Fourth level</a:t>
            </a:r>
          </a:p>
          <a:p>
            <a:pPr marL="2057400" lvl="4" indent="-228600" defTabSz="914400">
              <a:lnSpc>
                <a:spcPct val="90000"/>
              </a:lnSpc>
              <a:spcBef>
                <a:spcPts val="499"/>
              </a:spcBef>
              <a:buClr>
                <a:srgbClr val="000000"/>
              </a:buClr>
              <a:buFont typeface="Arial"/>
              <a:buChar char="•"/>
            </a:pPr>
            <a:r>
              <a:rPr lang="en-US" sz="1800" b="0" u="none" strike="noStrike">
                <a:solidFill>
                  <a:schemeClr val="dk1"/>
                </a:solidFill>
                <a:uFillTx/>
                <a:latin typeface="Calibri"/>
              </a:rPr>
              <a:t>Fifth level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3F91F7E4-11B2-4860-9270-EA01F59FF05D}"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Click to edit Master title style</a:t>
            </a:r>
            <a:endParaRPr lang="en-US" sz="4400" b="0" u="none" strike="noStrike">
              <a:solidFill>
                <a:schemeClr val="dk1"/>
              </a:solidFill>
              <a:uFillTx/>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48846472-7616-4951-9E96-B1E68C49B724}"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u="none" strike="noStrike">
                <a:solidFill>
                  <a:schemeClr val="dk1"/>
                </a:solidFill>
                <a:uFillTx/>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u="none" strike="noStrike">
                <a:solidFill>
                  <a:schemeClr val="dk1"/>
                </a:solidFill>
                <a:uFillTx/>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u="none" strike="noStrike">
                <a:solidFill>
                  <a:schemeClr val="dk1">
                    <a:tint val="75000"/>
                  </a:schemeClr>
                </a:solidFill>
                <a:uFillTx/>
                <a:latin typeface="Calibri"/>
              </a:defRPr>
            </a:lvl1pPr>
          </a:lstStyle>
          <a:p>
            <a:pPr indent="0" defTabSz="914400">
              <a:lnSpc>
                <a:spcPct val="100000"/>
              </a:lnSpc>
              <a:buNone/>
            </a:pPr>
            <a:r>
              <a:rPr lang="en-IN" sz="1200" b="0" u="none" strike="noStrike">
                <a:solidFill>
                  <a:schemeClr val="dk1">
                    <a:tint val="75000"/>
                  </a:schemeClr>
                </a:solidFill>
                <a:uFillTx/>
                <a:latin typeface="Calibri"/>
              </a:rPr>
              <a:t> </a:t>
            </a:r>
            <a:endParaRPr lang="en-US" sz="1200" b="0" u="none" strike="noStrike">
              <a:solidFill>
                <a:srgbClr val="000000"/>
              </a:solidFill>
              <a:uFillTx/>
              <a:latin typeface="Times New Roman"/>
            </a:endParaRPr>
          </a:p>
        </p:txBody>
      </p:sp>
      <p:sp>
        <p:nvSpPr>
          <p:cNvPr id="60"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u="none" strike="noStrike">
                <a:solidFill>
                  <a:srgbClr val="000000"/>
                </a:solidFill>
                <a:uFillTx/>
                <a:latin typeface="Times New Roman"/>
              </a:defRPr>
            </a:lvl1pPr>
          </a:lstStyle>
          <a:p>
            <a:pPr indent="0" algn="ctr">
              <a:buNone/>
            </a:pPr>
            <a:r>
              <a:rPr lang="en-US" sz="1400" b="0" u="none" strike="noStrike">
                <a:solidFill>
                  <a:srgbClr val="000000"/>
                </a:solidFill>
                <a:uFillTx/>
                <a:latin typeface="Times New Roman"/>
              </a:rPr>
              <a:t> </a:t>
            </a:r>
          </a:p>
        </p:txBody>
      </p:sp>
      <p:sp>
        <p:nvSpPr>
          <p:cNvPr id="61"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u="none" strike="noStrike">
                <a:solidFill>
                  <a:schemeClr val="dk1">
                    <a:tint val="75000"/>
                  </a:schemeClr>
                </a:solidFill>
                <a:uFillTx/>
                <a:latin typeface="Calibri"/>
              </a:defRPr>
            </a:lvl1pPr>
          </a:lstStyle>
          <a:p>
            <a:pPr indent="0" algn="r" defTabSz="914400">
              <a:lnSpc>
                <a:spcPct val="100000"/>
              </a:lnSpc>
              <a:buNone/>
            </a:pPr>
            <a:fld id="{ECF4674E-7353-4BD6-B19F-7FBE9D6B31B4}" type="slidenum">
              <a:rPr lang="en-IN" sz="1200" b="0" u="none" strike="noStrike">
                <a:solidFill>
                  <a:schemeClr val="dk1">
                    <a:tint val="75000"/>
                  </a:schemeClr>
                </a:solidFill>
                <a:uFillTx/>
                <a:latin typeface="Calibri"/>
              </a:rPr>
              <a:t>‹#›</a:t>
            </a:fld>
            <a:endParaRPr lang="en-US" sz="12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981000" y="1571760"/>
            <a:ext cx="6467040" cy="844200"/>
          </a:xfrm>
          <a:prstGeom prst="rect">
            <a:avLst/>
          </a:prstGeom>
          <a:noFill/>
          <a:ln w="0">
            <a:noFill/>
          </a:ln>
        </p:spPr>
        <p:txBody>
          <a:bodyPr lIns="91440" tIns="45720" rIns="91440" bIns="45720" anchor="b">
            <a:normAutofit/>
          </a:bodyPr>
          <a:lstStyle/>
          <a:p>
            <a:pPr indent="0" algn="ctr" defTabSz="914400">
              <a:lnSpc>
                <a:spcPct val="90000"/>
              </a:lnSpc>
              <a:buNone/>
            </a:pPr>
            <a:r>
              <a:rPr lang="en-US" sz="4000" b="0" u="none" strike="noStrike">
                <a:solidFill>
                  <a:schemeClr val="dk1"/>
                </a:solidFill>
                <a:uFillTx/>
                <a:latin typeface="Calibri Light"/>
              </a:rPr>
              <a:t>PERSONAL INFORMATION</a:t>
            </a:r>
            <a:endParaRPr lang="en-US" sz="4000" b="0" u="none" strike="noStrike">
              <a:solidFill>
                <a:schemeClr val="dk1"/>
              </a:solidFill>
              <a:uFillTx/>
              <a:latin typeface="Calibri"/>
            </a:endParaRPr>
          </a:p>
        </p:txBody>
      </p:sp>
      <p:sp>
        <p:nvSpPr>
          <p:cNvPr id="75" name="PlaceHolder 2"/>
          <p:cNvSpPr>
            <a:spLocks noGrp="1"/>
          </p:cNvSpPr>
          <p:nvPr>
            <p:ph type="subTitle"/>
          </p:nvPr>
        </p:nvSpPr>
        <p:spPr>
          <a:xfrm>
            <a:off x="1523880" y="2925720"/>
            <a:ext cx="9143640" cy="237924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NAME: SUNIL ALDO S A</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BRANCH: MCA</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SEMESTER: II</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SEC: 2</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SUBJECT: MINI PROJECT</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r>
              <a:rPr lang="en-US" sz="1800" b="1" u="none" strike="noStrike" dirty="0">
                <a:solidFill>
                  <a:schemeClr val="dk1"/>
                </a:solidFill>
                <a:uFillTx/>
                <a:latin typeface="Times New Roman"/>
              </a:rPr>
              <a:t>REGISTER NO: </a:t>
            </a:r>
            <a:r>
              <a:rPr lang="en-US" sz="1800" b="1" u="none" strike="noStrike" dirty="0" smtClean="0">
                <a:solidFill>
                  <a:schemeClr val="dk1"/>
                </a:solidFill>
                <a:uFillTx/>
                <a:latin typeface="Times New Roman"/>
              </a:rPr>
              <a:t>142224621057</a:t>
            </a:r>
          </a:p>
          <a:p>
            <a:pPr indent="0" defTabSz="914400">
              <a:lnSpc>
                <a:spcPct val="90000"/>
              </a:lnSpc>
              <a:spcBef>
                <a:spcPts val="1001"/>
              </a:spcBef>
              <a:buNone/>
              <a:tabLst>
                <a:tab pos="0" algn="l"/>
              </a:tabLst>
            </a:pPr>
            <a:r>
              <a:rPr lang="en-US" sz="1800" b="1" dirty="0" smtClean="0">
                <a:solidFill>
                  <a:schemeClr val="dk1"/>
                </a:solidFill>
                <a:latin typeface="Times New Roman"/>
              </a:rPr>
              <a:t>GUIDE: MANIRAJ.K (ASST.PROF)</a:t>
            </a:r>
            <a:endParaRPr lang="en-US" sz="1800" b="0" u="none" strike="noStrike" dirty="0">
              <a:solidFill>
                <a:srgbClr val="000000"/>
              </a:solidFill>
              <a:uFillTx/>
              <a:latin typeface="Arial"/>
            </a:endParaRPr>
          </a:p>
          <a:p>
            <a:pPr indent="0" defTabSz="914400">
              <a:lnSpc>
                <a:spcPct val="90000"/>
              </a:lnSpc>
              <a:spcBef>
                <a:spcPts val="1001"/>
              </a:spcBef>
              <a:buNone/>
              <a:tabLst>
                <a:tab pos="0" algn="l"/>
              </a:tabLst>
            </a:pPr>
            <a:endParaRPr lang="en-US" sz="1800" b="0" u="none" strike="noStrike" dirty="0">
              <a:solidFill>
                <a:srgbClr val="000000"/>
              </a:solidFill>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182120" y="2690280"/>
            <a:ext cx="3202200" cy="125424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THANK YOU</a:t>
            </a:r>
            <a:endParaRPr lang="en-US" sz="4400" b="0" u="none" strike="noStrike">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1371960" y="-457200"/>
            <a:ext cx="9143640" cy="2387160"/>
          </a:xfrm>
          <a:prstGeom prst="rect">
            <a:avLst/>
          </a:prstGeom>
          <a:noFill/>
          <a:ln w="0">
            <a:noFill/>
          </a:ln>
        </p:spPr>
        <p:txBody>
          <a:bodyPr lIns="91440" tIns="45720" rIns="91440" bIns="45720" anchor="b">
            <a:normAutofit/>
          </a:bodyPr>
          <a:lstStyle/>
          <a:p>
            <a:pPr indent="0" algn="ctr" defTabSz="914400">
              <a:lnSpc>
                <a:spcPct val="90000"/>
              </a:lnSpc>
              <a:buNone/>
            </a:pPr>
            <a:r>
              <a:rPr lang="en-IN" sz="5400" b="0" u="none" strike="noStrike">
                <a:solidFill>
                  <a:schemeClr val="dk1"/>
                </a:solidFill>
                <a:uFillTx/>
                <a:latin typeface="Calibri Light"/>
              </a:rPr>
              <a:t>HOMECHEF</a:t>
            </a:r>
            <a:endParaRPr lang="en-US" sz="5400" b="0" u="none" strike="noStrike">
              <a:solidFill>
                <a:schemeClr val="dk1"/>
              </a:solidFill>
              <a:uFillTx/>
              <a:latin typeface="Calibri"/>
            </a:endParaRPr>
          </a:p>
        </p:txBody>
      </p:sp>
      <p:sp>
        <p:nvSpPr>
          <p:cNvPr id="77" name="PlaceHolder 2"/>
          <p:cNvSpPr>
            <a:spLocks noGrp="1"/>
          </p:cNvSpPr>
          <p:nvPr>
            <p:ph type="subTitle"/>
          </p:nvPr>
        </p:nvSpPr>
        <p:spPr>
          <a:xfrm>
            <a:off x="1371960" y="1946880"/>
            <a:ext cx="9143640" cy="567720"/>
          </a:xfrm>
          <a:prstGeom prst="rect">
            <a:avLst/>
          </a:prstGeom>
          <a:noFill/>
          <a:ln w="0">
            <a:noFill/>
          </a:ln>
        </p:spPr>
        <p:txBody>
          <a:bodyPr lIns="91440" tIns="45720" rIns="91440" bIns="45720" anchor="t">
            <a:noAutofit/>
          </a:bodyPr>
          <a:lstStyle/>
          <a:p>
            <a:pPr indent="0" algn="ctr" defTabSz="914400">
              <a:lnSpc>
                <a:spcPct val="90000"/>
              </a:lnSpc>
              <a:spcBef>
                <a:spcPts val="1001"/>
              </a:spcBef>
              <a:buNone/>
              <a:tabLst>
                <a:tab pos="0" algn="l"/>
              </a:tabLst>
            </a:pPr>
            <a:r>
              <a:rPr lang="en-US" sz="2400" b="0" u="none" strike="noStrike">
                <a:solidFill>
                  <a:schemeClr val="dk1"/>
                </a:solidFill>
                <a:uFillTx/>
                <a:latin typeface="Calibri"/>
              </a:rPr>
              <a:t>Instant Access to Home-Cooked Meals</a:t>
            </a:r>
            <a:endParaRPr lang="en-US" sz="2400" b="0" u="none" strike="noStrike">
              <a:solidFill>
                <a:srgbClr val="000000"/>
              </a:solidFill>
              <a:uFillTx/>
              <a:latin typeface="Arial"/>
            </a:endParaRPr>
          </a:p>
        </p:txBody>
      </p:sp>
      <p:pic>
        <p:nvPicPr>
          <p:cNvPr id="78" name="Picture 77"/>
          <p:cNvPicPr/>
          <p:nvPr/>
        </p:nvPicPr>
        <p:blipFill>
          <a:blip r:embed="rId2"/>
          <a:srcRect l="23641" t="1546" r="20501" b="21781"/>
          <a:stretch/>
        </p:blipFill>
        <p:spPr>
          <a:xfrm>
            <a:off x="10515600" y="5257800"/>
            <a:ext cx="1371600" cy="1371600"/>
          </a:xfrm>
          <a:prstGeom prst="rect">
            <a:avLst/>
          </a:prstGeom>
          <a:noFill/>
          <a:ln w="0">
            <a:noFill/>
          </a:ln>
        </p:spPr>
      </p:pic>
      <p:grpSp>
        <p:nvGrpSpPr>
          <p:cNvPr id="79" name="Group 78"/>
          <p:cNvGrpSpPr/>
          <p:nvPr/>
        </p:nvGrpSpPr>
        <p:grpSpPr>
          <a:xfrm>
            <a:off x="0" y="3191400"/>
            <a:ext cx="6581520" cy="3438000"/>
            <a:chOff x="0" y="3200400"/>
            <a:chExt cx="6581520" cy="3438000"/>
          </a:xfrm>
        </p:grpSpPr>
        <p:pic>
          <p:nvPicPr>
            <p:cNvPr id="80" name="Picture 79"/>
            <p:cNvPicPr/>
            <p:nvPr/>
          </p:nvPicPr>
          <p:blipFill>
            <a:blip r:embed="rId3"/>
            <a:stretch/>
          </p:blipFill>
          <p:spPr>
            <a:xfrm>
              <a:off x="0" y="3200400"/>
              <a:ext cx="6581520" cy="3438000"/>
            </a:xfrm>
            <a:prstGeom prst="rect">
              <a:avLst/>
            </a:prstGeom>
            <a:noFill/>
            <a:ln w="0">
              <a:noFill/>
            </a:ln>
          </p:spPr>
        </p:pic>
        <p:sp>
          <p:nvSpPr>
            <p:cNvPr id="81" name="Rectangle 80"/>
            <p:cNvSpPr/>
            <p:nvPr/>
          </p:nvSpPr>
          <p:spPr>
            <a:xfrm>
              <a:off x="2238120" y="3895200"/>
              <a:ext cx="4343400" cy="1600200"/>
            </a:xfrm>
            <a:prstGeom prst="rect">
              <a:avLst/>
            </a:prstGeom>
            <a:solidFill>
              <a:srgbClr val="FCFCFC"/>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000000"/>
                </a:solidFill>
                <a:uFillTx/>
                <a:latin typeface="Arial"/>
              </a:endParaRPr>
            </a:p>
          </p:txBody>
        </p:sp>
      </p:grpSp>
      <p:sp>
        <p:nvSpPr>
          <p:cNvPr id="82" name="Straight Connector 81"/>
          <p:cNvSpPr/>
          <p:nvPr/>
        </p:nvSpPr>
        <p:spPr>
          <a:xfrm>
            <a:off x="6629400" y="5070240"/>
            <a:ext cx="539640" cy="0"/>
          </a:xfrm>
          <a:prstGeom prst="line">
            <a:avLst/>
          </a:prstGeom>
          <a:ln w="0">
            <a:solidFill>
              <a:srgbClr val="FCFCFC"/>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000000"/>
              </a:solidFill>
              <a:uFillTx/>
              <a:latin typeface="Arial"/>
            </a:endParaRPr>
          </a:p>
        </p:txBody>
      </p:sp>
      <p:sp>
        <p:nvSpPr>
          <p:cNvPr id="83" name="Straight Connector 82"/>
          <p:cNvSpPr/>
          <p:nvPr/>
        </p:nvSpPr>
        <p:spPr>
          <a:xfrm>
            <a:off x="8915400" y="5070240"/>
            <a:ext cx="539640" cy="0"/>
          </a:xfrm>
          <a:prstGeom prst="line">
            <a:avLst/>
          </a:prstGeom>
          <a:ln w="0">
            <a:solidFill>
              <a:srgbClr val="FCFCFC"/>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000000"/>
              </a:solidFill>
              <a:uFillTx/>
              <a:latin typeface="Arial"/>
            </a:endParaRPr>
          </a:p>
        </p:txBody>
      </p:sp>
      <p:sp>
        <p:nvSpPr>
          <p:cNvPr id="84" name="TextBox 83"/>
          <p:cNvSpPr txBox="1"/>
          <p:nvPr/>
        </p:nvSpPr>
        <p:spPr>
          <a:xfrm>
            <a:off x="1953883" y="4701196"/>
            <a:ext cx="10058400" cy="1027800"/>
          </a:xfrm>
          <a:prstGeom prst="rect">
            <a:avLst/>
          </a:prstGeom>
          <a:noFill/>
          <a:ln w="0">
            <a:noFill/>
          </a:ln>
        </p:spPr>
        <p:txBody>
          <a:bodyPr lIns="90000" tIns="45000" rIns="90000" bIns="45000" anchor="t">
            <a:noAutofit/>
          </a:bodyPr>
          <a:lstStyle/>
          <a:p>
            <a:pPr algn="ctr">
              <a:spcBef>
                <a:spcPts val="1191"/>
              </a:spcBef>
              <a:spcAft>
                <a:spcPts val="992"/>
              </a:spcAft>
            </a:pPr>
            <a:r>
              <a:rPr lang="en-US" sz="2200" b="0" u="none" strike="noStrike" dirty="0">
                <a:solidFill>
                  <a:srgbClr val="BF0041"/>
                </a:solidFill>
                <a:uFillTx/>
                <a:latin typeface="Arial"/>
              </a:rPr>
              <a:t>Analysis and Development of a Personalized Home Chef Platform: A Design on User Preferences and Recommendation Algorithms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69041" y="48042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000" b="0" u="none" strike="noStrike" dirty="0">
                <a:solidFill>
                  <a:schemeClr val="dk1"/>
                </a:solidFill>
                <a:uFillTx/>
                <a:latin typeface="Calibri Light"/>
              </a:rPr>
              <a:t>ABSTRACT</a:t>
            </a:r>
            <a:endParaRPr lang="en-US" sz="4000" b="0" u="none" strike="noStrike" dirty="0">
              <a:solidFill>
                <a:schemeClr val="dk1"/>
              </a:solidFill>
              <a:uFillTx/>
              <a:latin typeface="Calibri"/>
            </a:endParaRPr>
          </a:p>
        </p:txBody>
      </p:sp>
      <p:sp>
        <p:nvSpPr>
          <p:cNvPr id="86" name="PlaceHolder 2"/>
          <p:cNvSpPr>
            <a:spLocks noGrp="1"/>
          </p:cNvSpPr>
          <p:nvPr>
            <p:ph/>
          </p:nvPr>
        </p:nvSpPr>
        <p:spPr>
          <a:xfrm flipH="1">
            <a:off x="869041" y="1143000"/>
            <a:ext cx="45719" cy="45719"/>
          </a:xfrm>
          <a:prstGeom prst="rect">
            <a:avLst/>
          </a:prstGeom>
          <a:noFill/>
          <a:ln w="0">
            <a:noFill/>
          </a:ln>
        </p:spPr>
        <p:txBody>
          <a:bodyPr lIns="91440" tIns="45720" rIns="91440" bIns="45720" anchor="t">
            <a:normAutofit fontScale="25000" lnSpcReduction="20000"/>
          </a:bodyPr>
          <a:lstStyle/>
          <a:p>
            <a:pPr indent="0" defTabSz="914400">
              <a:lnSpc>
                <a:spcPct val="90000"/>
              </a:lnSpc>
              <a:spcBef>
                <a:spcPts val="1001"/>
              </a:spcBef>
              <a:buNone/>
              <a:tabLst>
                <a:tab pos="0" algn="l"/>
              </a:tabLst>
            </a:pPr>
            <a:r>
              <a:rPr lang="en-US" sz="100" b="0" u="none" strike="noStrike" dirty="0" smtClean="0">
                <a:solidFill>
                  <a:schemeClr val="dk1"/>
                </a:solidFill>
                <a:uFillTx/>
                <a:latin typeface="Calibri"/>
              </a:rPr>
              <a:t>.</a:t>
            </a:r>
            <a:endParaRPr lang="en-US" sz="100" b="0" u="none" strike="noStrike" dirty="0">
              <a:solidFill>
                <a:schemeClr val="dk1"/>
              </a:solidFill>
              <a:uFillTx/>
              <a:latin typeface="Calibri"/>
            </a:endParaRPr>
          </a:p>
        </p:txBody>
      </p:sp>
      <p:sp>
        <p:nvSpPr>
          <p:cNvPr id="87" name="TextBox 86"/>
          <p:cNvSpPr txBox="1"/>
          <p:nvPr/>
        </p:nvSpPr>
        <p:spPr>
          <a:xfrm>
            <a:off x="869041" y="1677838"/>
            <a:ext cx="10515600" cy="3173040"/>
          </a:xfrm>
          <a:prstGeom prst="rect">
            <a:avLst/>
          </a:prstGeom>
          <a:noFill/>
          <a:ln w="0">
            <a:noFill/>
          </a:ln>
        </p:spPr>
        <p:txBody>
          <a:bodyPr lIns="90000" tIns="45000" rIns="90000" bIns="45000" anchor="ctr">
            <a:noAutofit/>
          </a:bodyPr>
          <a:lstStyle/>
          <a:p>
            <a:pPr algn="just">
              <a:spcBef>
                <a:spcPts val="1191"/>
              </a:spcBef>
              <a:spcAft>
                <a:spcPts val="992"/>
              </a:spcAft>
            </a:pPr>
            <a:r>
              <a:rPr lang="en-US" sz="2200" b="0" u="none" strike="noStrike" dirty="0">
                <a:uFillTx/>
                <a:latin typeface="Times New Roman" panose="02020603050405020304" pitchFamily="18" charset="0"/>
                <a:ea typeface="Noto Sans CJK SC"/>
                <a:cs typeface="Times New Roman" panose="02020603050405020304" pitchFamily="18" charset="0"/>
              </a:rPr>
              <a:t>This paper explores the design and implementation of a home chef platform aimed at connecting home cooks with students and working professionals staying in PGs and rented houses. It investigates user preferences, personalization techniques, and recommendation algorithms to enhance the user experience. The study also addresses the challenges in meal planning, ingredient sourcing, and dietary customization. </a:t>
            </a:r>
            <a:r>
              <a:rPr lang="en-US" sz="2200" dirty="0">
                <a:latin typeface="Times New Roman" panose="02020603050405020304" pitchFamily="18" charset="0"/>
                <a:cs typeface="Times New Roman" panose="02020603050405020304" pitchFamily="18" charset="0"/>
              </a:rPr>
              <a:t>A</a:t>
            </a:r>
            <a:r>
              <a:rPr lang="en-US" sz="2200" b="0" u="none" strike="noStrike" dirty="0" smtClean="0">
                <a:uFillTx/>
                <a:latin typeface="Times New Roman" panose="02020603050405020304" pitchFamily="18" charset="0"/>
                <a:cs typeface="Times New Roman" panose="02020603050405020304" pitchFamily="18" charset="0"/>
              </a:rPr>
              <a:t> </a:t>
            </a:r>
            <a:r>
              <a:rPr lang="en-US" sz="2200" b="0" u="none" strike="noStrike" dirty="0">
                <a:uFillTx/>
                <a:latin typeface="Times New Roman" panose="02020603050405020304" pitchFamily="18" charset="0"/>
                <a:cs typeface="Times New Roman" panose="02020603050405020304" pitchFamily="18" charset="0"/>
              </a:rPr>
              <a:t>web-based food service platform that connects users with cooks who can either cook at the user's place, provide takeaway meals from their own place, or be hired for special events. Experimental results demonstrate the effectiveness of machine learning-based recommendations and user satisfaction rates.</a:t>
            </a:r>
          </a:p>
          <a:p>
            <a:endParaRPr lang="en-US" sz="1000" b="0" u="none" strike="noStrike" dirty="0">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16200"/>
            <a:ext cx="10515240" cy="114300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PROBLEM STATEMENT</a:t>
            </a:r>
            <a:endParaRPr lang="en-US" sz="4400" b="0" u="none" strike="noStrike">
              <a:solidFill>
                <a:schemeClr val="dk1"/>
              </a:solidFill>
              <a:uFillTx/>
              <a:latin typeface="Calibri"/>
            </a:endParaRPr>
          </a:p>
        </p:txBody>
      </p:sp>
      <p:sp>
        <p:nvSpPr>
          <p:cNvPr id="89" name="PlaceHolder 2"/>
          <p:cNvSpPr>
            <a:spLocks noGrp="1"/>
          </p:cNvSpPr>
          <p:nvPr>
            <p:ph/>
          </p:nvPr>
        </p:nvSpPr>
        <p:spPr>
          <a:xfrm>
            <a:off x="838080" y="1149480"/>
            <a:ext cx="10515240" cy="5213160"/>
          </a:xfrm>
          <a:prstGeom prst="rect">
            <a:avLst/>
          </a:prstGeom>
          <a:noFill/>
          <a:ln w="0">
            <a:noFill/>
          </a:ln>
        </p:spPr>
        <p:txBody>
          <a:bodyPr lIns="91440" tIns="45720" rIns="91440" bIns="45720" anchor="t">
            <a:normAutofit lnSpcReduction="9999"/>
          </a:bodyPr>
          <a:lstStyle/>
          <a:p>
            <a:pPr marL="228600" indent="-228600" algn="just" defTabSz="914400">
              <a:lnSpc>
                <a:spcPct val="115000"/>
              </a:lnSpc>
              <a:spcBef>
                <a:spcPts val="1001"/>
              </a:spcBef>
              <a:buClr>
                <a:srgbClr val="000000"/>
              </a:buClr>
              <a:buFont typeface="Arial"/>
              <a:buChar char="•"/>
            </a:pPr>
            <a:r>
              <a:rPr lang="en-US" sz="2200" b="0" u="none" strike="noStrike" dirty="0">
                <a:solidFill>
                  <a:schemeClr val="dk1"/>
                </a:solidFill>
                <a:uFillTx/>
                <a:latin typeface="Times New Roman"/>
              </a:rPr>
              <a:t>Lack of Time for Cooking</a:t>
            </a:r>
            <a:endParaRPr lang="en-US" sz="2200" b="0" u="none" strike="noStrike" dirty="0">
              <a:solidFill>
                <a:schemeClr val="dk1"/>
              </a:solidFill>
              <a:uFillTx/>
              <a:latin typeface="Calibri"/>
            </a:endParaRPr>
          </a:p>
          <a:p>
            <a:pPr indent="0" algn="just" defTabSz="914400">
              <a:lnSpc>
                <a:spcPct val="115000"/>
              </a:lnSpc>
              <a:spcBef>
                <a:spcPts val="1001"/>
              </a:spcBef>
              <a:buNone/>
              <a:tabLst>
                <a:tab pos="0" algn="l"/>
              </a:tabLst>
            </a:pPr>
            <a:r>
              <a:rPr lang="en-US" sz="2200" b="0" u="none" strike="noStrike" dirty="0">
                <a:solidFill>
                  <a:schemeClr val="dk1"/>
                </a:solidFill>
                <a:uFillTx/>
                <a:latin typeface="Times New Roman"/>
              </a:rPr>
              <a:t>Busy schedules leave little time for preparing home-cooked meals, leading individuals to rely on unhealthy fast food options, which may not meet nutritional needs.</a:t>
            </a:r>
            <a:endParaRPr lang="en-US" sz="2200" b="0" u="none" strike="noStrike" dirty="0">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pos="0" algn="l"/>
              </a:tabLst>
            </a:pPr>
            <a:r>
              <a:rPr lang="en-US" sz="2200" b="0" u="none" strike="noStrike" dirty="0">
                <a:solidFill>
                  <a:schemeClr val="dk1"/>
                </a:solidFill>
                <a:uFillTx/>
                <a:latin typeface="Times New Roman"/>
              </a:rPr>
              <a:t>Difficulty in Finding Reliable Cooks</a:t>
            </a:r>
            <a:endParaRPr lang="en-US" sz="2200" b="0" u="none" strike="noStrike" dirty="0">
              <a:solidFill>
                <a:schemeClr val="dk1"/>
              </a:solidFill>
              <a:uFillTx/>
              <a:latin typeface="Calibri"/>
            </a:endParaRPr>
          </a:p>
          <a:p>
            <a:pPr indent="0" algn="just" defTabSz="914400">
              <a:lnSpc>
                <a:spcPct val="115000"/>
              </a:lnSpc>
              <a:spcBef>
                <a:spcPts val="1001"/>
              </a:spcBef>
              <a:buNone/>
              <a:tabLst>
                <a:tab pos="0" algn="l"/>
              </a:tabLst>
            </a:pPr>
            <a:r>
              <a:rPr lang="en-US" sz="2200" b="0" u="none" strike="noStrike" dirty="0">
                <a:solidFill>
                  <a:schemeClr val="dk1"/>
                </a:solidFill>
                <a:uFillTx/>
                <a:latin typeface="Times New Roman"/>
              </a:rPr>
              <a:t>Finding trustworthy and skilled cooks who can cook at the user’s home or provide takeaway services is time-consuming and uncertain.</a:t>
            </a:r>
            <a:endParaRPr lang="en-US" sz="2200" b="0" u="none" strike="noStrike" dirty="0">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pos="0" algn="l"/>
              </a:tabLst>
            </a:pPr>
            <a:r>
              <a:rPr lang="en-IN" sz="2200" b="0" u="none" strike="noStrike" dirty="0">
                <a:solidFill>
                  <a:schemeClr val="dk1"/>
                </a:solidFill>
                <a:uFillTx/>
                <a:latin typeface="Times New Roman"/>
              </a:rPr>
              <a:t>Unhealthy Eating Habits</a:t>
            </a:r>
            <a:endParaRPr lang="en-US" sz="2200" b="0" u="none" strike="noStrike" dirty="0">
              <a:solidFill>
                <a:schemeClr val="dk1"/>
              </a:solidFill>
              <a:uFillTx/>
              <a:latin typeface="Calibri"/>
            </a:endParaRPr>
          </a:p>
          <a:p>
            <a:pPr indent="0" algn="just" defTabSz="914400">
              <a:lnSpc>
                <a:spcPct val="115000"/>
              </a:lnSpc>
              <a:spcBef>
                <a:spcPts val="1001"/>
              </a:spcBef>
              <a:buNone/>
              <a:tabLst>
                <a:tab pos="0" algn="l"/>
              </a:tabLst>
            </a:pPr>
            <a:r>
              <a:rPr lang="en-US" sz="2200" b="0" u="none" strike="noStrike" dirty="0">
                <a:solidFill>
                  <a:schemeClr val="dk1"/>
                </a:solidFill>
                <a:uFillTx/>
                <a:latin typeface="Times New Roman"/>
              </a:rPr>
              <a:t>Due to limited access to affordable, nutritious food options, people often resort to unhealthy meals, which can negatively impact health in the long term.</a:t>
            </a:r>
            <a:endParaRPr lang="en-US" sz="2200" b="0" u="none" strike="noStrike" dirty="0">
              <a:solidFill>
                <a:schemeClr val="dk1"/>
              </a:solidFill>
              <a:uFillTx/>
              <a:latin typeface="Calibri"/>
            </a:endParaRPr>
          </a:p>
          <a:p>
            <a:pPr marL="228600" indent="-228600" algn="just" defTabSz="914400">
              <a:lnSpc>
                <a:spcPct val="115000"/>
              </a:lnSpc>
              <a:spcBef>
                <a:spcPts val="1001"/>
              </a:spcBef>
              <a:buClr>
                <a:srgbClr val="000000"/>
              </a:buClr>
              <a:buFont typeface="Arial"/>
              <a:buChar char="•"/>
              <a:tabLst>
                <a:tab pos="0" algn="l"/>
              </a:tabLst>
            </a:pPr>
            <a:r>
              <a:rPr lang="en-US" sz="2200" b="0" u="none" strike="noStrike" dirty="0">
                <a:solidFill>
                  <a:schemeClr val="dk1"/>
                </a:solidFill>
                <a:uFillTx/>
                <a:latin typeface="Times New Roman"/>
              </a:rPr>
              <a:t>Challenges in Organizing Special Events</a:t>
            </a:r>
            <a:endParaRPr lang="en-US" sz="2200" b="0" u="none" strike="noStrike" dirty="0">
              <a:solidFill>
                <a:schemeClr val="dk1"/>
              </a:solidFill>
              <a:uFillTx/>
              <a:latin typeface="Calibri"/>
            </a:endParaRPr>
          </a:p>
          <a:p>
            <a:pPr indent="0" algn="just" defTabSz="914400">
              <a:lnSpc>
                <a:spcPct val="115000"/>
              </a:lnSpc>
              <a:spcBef>
                <a:spcPts val="1001"/>
              </a:spcBef>
              <a:buNone/>
              <a:tabLst>
                <a:tab pos="0" algn="l"/>
              </a:tabLst>
            </a:pPr>
            <a:r>
              <a:rPr lang="en-US" sz="2200" dirty="0">
                <a:solidFill>
                  <a:schemeClr val="dk1"/>
                </a:solidFill>
                <a:latin typeface="Times New Roman"/>
              </a:rPr>
              <a:t>U</a:t>
            </a:r>
            <a:r>
              <a:rPr lang="en-US" sz="2200" b="0" u="none" strike="noStrike" dirty="0" smtClean="0">
                <a:solidFill>
                  <a:schemeClr val="dk1"/>
                </a:solidFill>
                <a:uFillTx/>
                <a:latin typeface="Times New Roman"/>
              </a:rPr>
              <a:t>sers </a:t>
            </a:r>
            <a:r>
              <a:rPr lang="en-US" sz="2200" b="0" u="none" strike="noStrike" dirty="0">
                <a:solidFill>
                  <a:schemeClr val="dk1"/>
                </a:solidFill>
                <a:uFillTx/>
                <a:latin typeface="Times New Roman"/>
              </a:rPr>
              <a:t>often lack a dedicated platform to hire cooks for special events or occasional meal needs.</a:t>
            </a:r>
            <a:endParaRPr lang="en-US" sz="2200" b="0" u="none" strike="noStrike" dirty="0">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IN" sz="4400" b="0" u="none" strike="noStrike">
                <a:solidFill>
                  <a:schemeClr val="dk1"/>
                </a:solidFill>
                <a:uFillTx/>
                <a:latin typeface="Calibri Light"/>
              </a:rPr>
              <a:t>SOFTWARE REQUIREMENTS</a:t>
            </a:r>
            <a:r>
              <a:rPr sz="4400"/>
              <a:t/>
            </a:r>
            <a:br>
              <a:rPr sz="4400"/>
            </a:br>
            <a:endParaRPr lang="en-US" sz="4400" b="0" u="none" strike="noStrike">
              <a:solidFill>
                <a:schemeClr val="dk1"/>
              </a:solidFill>
              <a:uFillTx/>
              <a:latin typeface="Calibri"/>
            </a:endParaRPr>
          </a:p>
        </p:txBody>
      </p:sp>
      <p:sp>
        <p:nvSpPr>
          <p:cNvPr id="91" name="PlaceHolder 2"/>
          <p:cNvSpPr>
            <a:spLocks noGrp="1"/>
          </p:cNvSpPr>
          <p:nvPr>
            <p:ph/>
          </p:nvPr>
        </p:nvSpPr>
        <p:spPr>
          <a:xfrm>
            <a:off x="838080" y="1454040"/>
            <a:ext cx="8763120" cy="4260960"/>
          </a:xfrm>
          <a:prstGeom prst="rect">
            <a:avLst/>
          </a:prstGeom>
          <a:noFill/>
          <a:ln w="0">
            <a:noFill/>
          </a:ln>
        </p:spPr>
        <p:txBody>
          <a:bodyPr lIns="91440" tIns="45720" rIns="91440" bIns="45720" anchor="t">
            <a:normAutofit fontScale="92500" lnSpcReduction="9999"/>
          </a:bodyPr>
          <a:lstStyle/>
          <a:p>
            <a:pPr marL="228600" indent="-228600" defTabSz="914400">
              <a:lnSpc>
                <a:spcPct val="90000"/>
              </a:lnSpc>
              <a:spcBef>
                <a:spcPts val="1001"/>
              </a:spcBef>
              <a:buClr>
                <a:srgbClr val="000000"/>
              </a:buClr>
              <a:buFont typeface="Arial"/>
              <a:buChar char="•"/>
            </a:pPr>
            <a:r>
              <a:rPr lang="en-IN" sz="2400" b="1" u="none" strike="noStrike">
                <a:solidFill>
                  <a:schemeClr val="dk1"/>
                </a:solidFill>
                <a:uFillTx/>
                <a:latin typeface="Times New Roman"/>
              </a:rPr>
              <a:t>Frontend: </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r>
              <a:rPr lang="en-IN" sz="2400" b="0" u="none" strike="noStrike">
                <a:solidFill>
                  <a:schemeClr val="dk1"/>
                </a:solidFill>
                <a:uFillTx/>
                <a:latin typeface="Times New Roman"/>
              </a:rPr>
              <a:t>HTML, CSS, JavaScript</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endParaRPr lang="en-US" sz="2400" b="0" u="none" strike="noStrik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pos="0" algn="l"/>
              </a:tabLst>
            </a:pPr>
            <a:r>
              <a:rPr lang="en-IN" sz="2400" b="1" u="none" strike="noStrike">
                <a:solidFill>
                  <a:schemeClr val="dk1"/>
                </a:solidFill>
                <a:uFillTx/>
                <a:latin typeface="Times New Roman"/>
              </a:rPr>
              <a:t>Backend:</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r>
              <a:rPr lang="en-IN" sz="2400" b="0" u="none" strike="noStrike">
                <a:solidFill>
                  <a:schemeClr val="dk1"/>
                </a:solidFill>
                <a:uFillTx/>
                <a:latin typeface="Times New Roman"/>
              </a:rPr>
              <a:t>PHP (or Node.js)</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r>
              <a:rPr lang="en-IN" sz="2400" b="0" u="none" strike="noStrike">
                <a:solidFill>
                  <a:schemeClr val="dk1"/>
                </a:solidFill>
                <a:uFillTx/>
                <a:latin typeface="Times New Roman"/>
              </a:rPr>
              <a:t>MySQL (Database Management System)</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endParaRPr lang="en-US" sz="2400" b="0" u="none" strike="noStrik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pos="0" algn="l"/>
              </a:tabLst>
            </a:pPr>
            <a:r>
              <a:rPr lang="en-IN" sz="2400" b="1" u="none" strike="noStrike">
                <a:solidFill>
                  <a:schemeClr val="dk1"/>
                </a:solidFill>
                <a:uFillTx/>
                <a:latin typeface="Times New Roman"/>
              </a:rPr>
              <a:t>Server &amp; Hosting:</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r>
              <a:rPr lang="en-IN" sz="2400" b="0" u="none" strike="noStrike">
                <a:solidFill>
                  <a:schemeClr val="dk1"/>
                </a:solidFill>
                <a:uFillTx/>
                <a:latin typeface="Times New Roman"/>
              </a:rPr>
              <a:t> Apache/XAMPP for local development</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r>
              <a:rPr lang="en-IN" sz="2400" b="0" u="none" strike="noStrike">
                <a:solidFill>
                  <a:schemeClr val="dk1"/>
                </a:solidFill>
                <a:uFillTx/>
                <a:latin typeface="Times New Roman"/>
              </a:rPr>
              <a:t>Cloud hosting (if deployed, e.g., AWS, Firebase, or any shared hosting)</a:t>
            </a:r>
            <a:endParaRPr lang="en-US" sz="2400" b="0" u="none" strike="noStrike">
              <a:solidFill>
                <a:schemeClr val="dk1"/>
              </a:solidFill>
              <a:uFillTx/>
              <a:latin typeface="Calibri"/>
            </a:endParaRPr>
          </a:p>
          <a:p>
            <a:pPr indent="0" defTabSz="914400">
              <a:lnSpc>
                <a:spcPct val="90000"/>
              </a:lnSpc>
              <a:spcBef>
                <a:spcPts val="1001"/>
              </a:spcBef>
              <a:buNone/>
              <a:tabLst>
                <a:tab pos="0" algn="l"/>
              </a:tabLst>
            </a:pPr>
            <a:endParaRPr lang="en-US" sz="2400" b="0" u="none" strike="noStrike">
              <a:solidFill>
                <a:schemeClr val="dk1"/>
              </a:solidFill>
              <a:uFillTx/>
              <a:latin typeface="Calibri"/>
            </a:endParaRPr>
          </a:p>
        </p:txBody>
      </p:sp>
      <p:sp>
        <p:nvSpPr>
          <p:cNvPr id="92" name="TextBox 91"/>
          <p:cNvSpPr txBox="1"/>
          <p:nvPr/>
        </p:nvSpPr>
        <p:spPr>
          <a:xfrm>
            <a:off x="7772400" y="1600200"/>
            <a:ext cx="4114800" cy="3200400"/>
          </a:xfrm>
          <a:prstGeom prst="rect">
            <a:avLst/>
          </a:prstGeom>
          <a:noFill/>
          <a:ln w="0">
            <a:noFill/>
          </a:ln>
        </p:spPr>
        <p:txBody>
          <a:bodyPr lIns="90000" tIns="45000" rIns="90000" bIns="45000" anchor="t">
            <a:noAutofit/>
          </a:bodyPr>
          <a:lstStyle/>
          <a:p>
            <a:pPr marL="216000" indent="-216000">
              <a:spcBef>
                <a:spcPts val="1191"/>
              </a:spcBef>
              <a:spcAft>
                <a:spcPts val="992"/>
              </a:spcAft>
              <a:buClr>
                <a:srgbClr val="000000"/>
              </a:buClr>
              <a:buSzPct val="45000"/>
              <a:buFont typeface="Wingdings" charset="2"/>
              <a:buChar char=""/>
            </a:pPr>
            <a:r>
              <a:rPr lang="en-US" sz="2200" b="1" u="none" strike="noStrike">
                <a:solidFill>
                  <a:srgbClr val="BF0041"/>
                </a:solidFill>
                <a:uFillTx/>
                <a:latin typeface="Arial"/>
              </a:rPr>
              <a:t>Machine Learning Model</a:t>
            </a:r>
            <a:endParaRPr lang="en-US" sz="2200" b="1" u="none" strike="noStrik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lang="en-US" sz="2200" b="0" u="none" strike="noStrike">
                <a:solidFill>
                  <a:srgbClr val="BF0041"/>
                </a:solidFill>
                <a:uFillTx/>
                <a:latin typeface="Arial"/>
              </a:rPr>
              <a:t>Recommendation Algorithm: </a:t>
            </a:r>
            <a:endParaRPr lang="en-US" sz="2200" b="0" u="none" strike="noStrik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lang="en-US" sz="2200" b="0" u="none" strike="noStrike">
                <a:solidFill>
                  <a:srgbClr val="BF0041"/>
                </a:solidFill>
                <a:uFillTx/>
                <a:latin typeface="Arial"/>
              </a:rPr>
              <a:t>Collaborative Filtering</a:t>
            </a:r>
            <a:endParaRPr lang="en-US" sz="2200" b="0" u="none" strike="noStrik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lang="en-US" sz="2200" b="0" u="none" strike="noStrike">
                <a:solidFill>
                  <a:srgbClr val="BF0041"/>
                </a:solidFill>
                <a:uFillTx/>
                <a:latin typeface="Arial"/>
              </a:rPr>
              <a:t>Content-Based Filtering</a:t>
            </a:r>
            <a:endParaRPr lang="en-US" sz="2200" b="0" u="none" strike="noStrike">
              <a:solidFill>
                <a:srgbClr val="000000"/>
              </a:solidFill>
              <a:uFillTx/>
              <a:latin typeface="Arial"/>
            </a:endParaRPr>
          </a:p>
          <a:p>
            <a:pPr marL="216000" indent="-216000">
              <a:spcBef>
                <a:spcPts val="1191"/>
              </a:spcBef>
              <a:spcAft>
                <a:spcPts val="992"/>
              </a:spcAft>
              <a:buClr>
                <a:srgbClr val="000000"/>
              </a:buClr>
              <a:buSzPct val="45000"/>
              <a:buFont typeface="Wingdings" charset="2"/>
              <a:buChar char=""/>
            </a:pPr>
            <a:r>
              <a:rPr lang="en-US" sz="2200" b="0" u="none" strike="noStrike">
                <a:solidFill>
                  <a:srgbClr val="BF0041"/>
                </a:solidFill>
                <a:uFillTx/>
                <a:latin typeface="Arial"/>
              </a:rPr>
              <a:t>Hybrid Approach</a:t>
            </a:r>
            <a:endParaRPr lang="en-US" sz="2200" b="0" u="none" strike="noStrike">
              <a:solidFill>
                <a:srgbClr val="000000"/>
              </a:solidFill>
              <a:uFillTx/>
              <a:latin typeface="Arial"/>
            </a:endParaRPr>
          </a:p>
          <a:p>
            <a:endParaRPr lang="en-US" sz="1000" b="0" u="none" strike="noStrike">
              <a:solidFill>
                <a:srgbClr val="000000"/>
              </a:solidFill>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IN" sz="4400" b="0" u="none" strike="noStrike">
                <a:solidFill>
                  <a:schemeClr val="dk1"/>
                </a:solidFill>
                <a:uFillTx/>
                <a:latin typeface="Calibri Light"/>
              </a:rPr>
              <a:t>HARDWARE REQUIREMENTS</a:t>
            </a:r>
            <a:endParaRPr lang="en-US" sz="4400" b="0" u="none" strike="noStrike">
              <a:solidFill>
                <a:schemeClr val="dk1"/>
              </a:solidFill>
              <a:uFillTx/>
              <a:latin typeface="Calibri"/>
            </a:endParaRPr>
          </a:p>
        </p:txBody>
      </p:sp>
      <p:sp>
        <p:nvSpPr>
          <p:cNvPr id="94" name="PlaceHolder 2"/>
          <p:cNvSpPr>
            <a:spLocks noGrp="1"/>
          </p:cNvSpPr>
          <p:nvPr>
            <p:ph/>
          </p:nvPr>
        </p:nvSpPr>
        <p:spPr>
          <a:xfrm>
            <a:off x="399960" y="1797120"/>
            <a:ext cx="10515240" cy="4350960"/>
          </a:xfrm>
          <a:prstGeom prst="rect">
            <a:avLst/>
          </a:prstGeom>
          <a:noFill/>
          <a:ln w="0">
            <a:noFill/>
          </a:ln>
        </p:spPr>
        <p:txBody>
          <a:bodyPr lIns="91440" tIns="45720" rIns="91440" bIns="45720" anchor="t">
            <a:normAutofit/>
          </a:bodyPr>
          <a:lstStyle/>
          <a:p>
            <a:pPr marL="685800" lvl="1" indent="-228600" defTabSz="914400">
              <a:lnSpc>
                <a:spcPct val="90000"/>
              </a:lnSpc>
              <a:spcBef>
                <a:spcPts val="499"/>
              </a:spcBef>
              <a:buClr>
                <a:srgbClr val="000000"/>
              </a:buClr>
              <a:buFont typeface="Arial"/>
              <a:buChar char="•"/>
            </a:pPr>
            <a:r>
              <a:rPr lang="en-IN" sz="2400" b="1" u="none" strike="noStrike">
                <a:solidFill>
                  <a:schemeClr val="dk1"/>
                </a:solidFill>
                <a:uFillTx/>
                <a:latin typeface="Times New Roman"/>
              </a:rPr>
              <a:t>Operating System</a:t>
            </a:r>
            <a:r>
              <a:rPr lang="en-IN" sz="2400" b="0" u="none" strike="noStrike">
                <a:solidFill>
                  <a:schemeClr val="dk1"/>
                </a:solidFill>
                <a:uFillTx/>
                <a:latin typeface="Times New Roman"/>
              </a:rPr>
              <a:t>: </a:t>
            </a:r>
            <a:endParaRPr lang="en-US" sz="2400" b="0" u="none" strike="noStrike">
              <a:solidFill>
                <a:schemeClr val="dk1"/>
              </a:solidFill>
              <a:uFillTx/>
              <a:latin typeface="Calibri"/>
            </a:endParaRPr>
          </a:p>
          <a:p>
            <a:pPr marL="457200" indent="0" defTabSz="914400">
              <a:lnSpc>
                <a:spcPct val="90000"/>
              </a:lnSpc>
              <a:spcBef>
                <a:spcPts val="499"/>
              </a:spcBef>
              <a:buNone/>
              <a:tabLst>
                <a:tab pos="0" algn="l"/>
              </a:tabLst>
            </a:pPr>
            <a:r>
              <a:rPr lang="en-IN" sz="2400" b="0" u="none" strike="noStrike">
                <a:solidFill>
                  <a:schemeClr val="dk1"/>
                </a:solidFill>
                <a:uFillTx/>
                <a:latin typeface="Times New Roman"/>
              </a:rPr>
              <a:t>   Windows, Linux, or macOS (for development and deployment).</a:t>
            </a:r>
            <a:endParaRPr lang="en-US" sz="24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tabLst>
                <a:tab pos="0" algn="l"/>
              </a:tabLst>
            </a:pPr>
            <a:r>
              <a:rPr lang="en-IN" sz="2400" b="1" u="none" strike="noStrike">
                <a:solidFill>
                  <a:schemeClr val="dk1"/>
                </a:solidFill>
                <a:uFillTx/>
                <a:latin typeface="Times New Roman"/>
              </a:rPr>
              <a:t>Processor</a:t>
            </a:r>
            <a:r>
              <a:rPr lang="en-IN" sz="2400" b="0" u="none" strike="noStrike">
                <a:solidFill>
                  <a:schemeClr val="dk1"/>
                </a:solidFill>
                <a:uFillTx/>
                <a:latin typeface="Times New Roman"/>
              </a:rPr>
              <a:t>:</a:t>
            </a:r>
            <a:endParaRPr lang="en-US" sz="2400" b="0" u="none" strike="noStrike">
              <a:solidFill>
                <a:schemeClr val="dk1"/>
              </a:solidFill>
              <a:uFillTx/>
              <a:latin typeface="Calibri"/>
            </a:endParaRPr>
          </a:p>
          <a:p>
            <a:pPr marL="457200" indent="0" defTabSz="914400">
              <a:lnSpc>
                <a:spcPct val="90000"/>
              </a:lnSpc>
              <a:spcBef>
                <a:spcPts val="499"/>
              </a:spcBef>
              <a:buNone/>
              <a:tabLst>
                <a:tab pos="0" algn="l"/>
              </a:tabLst>
            </a:pPr>
            <a:r>
              <a:rPr lang="en-IN" sz="2400" b="0" u="none" strike="noStrike">
                <a:solidFill>
                  <a:schemeClr val="dk1"/>
                </a:solidFill>
                <a:uFillTx/>
                <a:latin typeface="Times New Roman"/>
              </a:rPr>
              <a:t>    Intel Core i3 or higher / AMD Ryzen 3 or higher.</a:t>
            </a:r>
            <a:endParaRPr lang="en-US" sz="24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tabLst>
                <a:tab pos="0" algn="l"/>
              </a:tabLst>
            </a:pPr>
            <a:r>
              <a:rPr lang="en-IN" sz="2400" b="1" u="none" strike="noStrike">
                <a:solidFill>
                  <a:schemeClr val="dk1"/>
                </a:solidFill>
                <a:uFillTx/>
                <a:latin typeface="Times New Roman"/>
              </a:rPr>
              <a:t>RAM</a:t>
            </a:r>
            <a:r>
              <a:rPr lang="en-IN" sz="2400" b="0" u="none" strike="noStrike">
                <a:solidFill>
                  <a:schemeClr val="dk1"/>
                </a:solidFill>
                <a:uFillTx/>
                <a:latin typeface="Times New Roman"/>
              </a:rPr>
              <a:t>:</a:t>
            </a:r>
            <a:endParaRPr lang="en-US" sz="2400" b="0" u="none" strike="noStrike">
              <a:solidFill>
                <a:schemeClr val="dk1"/>
              </a:solidFill>
              <a:uFillTx/>
              <a:latin typeface="Calibri"/>
            </a:endParaRPr>
          </a:p>
          <a:p>
            <a:pPr marL="457200" indent="0" defTabSz="914400">
              <a:lnSpc>
                <a:spcPct val="90000"/>
              </a:lnSpc>
              <a:spcBef>
                <a:spcPts val="499"/>
              </a:spcBef>
              <a:buNone/>
              <a:tabLst>
                <a:tab pos="0" algn="l"/>
              </a:tabLst>
            </a:pPr>
            <a:r>
              <a:rPr lang="en-IN" sz="2400" b="0" u="none" strike="noStrike">
                <a:solidFill>
                  <a:schemeClr val="dk1"/>
                </a:solidFill>
                <a:uFillTx/>
                <a:latin typeface="Times New Roman"/>
              </a:rPr>
              <a:t>   Minimum 8GB (Recommended: 16GB for better performance).</a:t>
            </a:r>
            <a:endParaRPr lang="en-US" sz="24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tabLst>
                <a:tab pos="0" algn="l"/>
              </a:tabLst>
            </a:pPr>
            <a:r>
              <a:rPr lang="en-IN" sz="2400" b="1" u="none" strike="noStrike">
                <a:solidFill>
                  <a:schemeClr val="dk1"/>
                </a:solidFill>
                <a:uFillTx/>
                <a:latin typeface="Times New Roman"/>
              </a:rPr>
              <a:t>Storage</a:t>
            </a:r>
            <a:r>
              <a:rPr lang="en-IN" sz="2400" b="0" u="none" strike="noStrike">
                <a:solidFill>
                  <a:schemeClr val="dk1"/>
                </a:solidFill>
                <a:uFillTx/>
                <a:latin typeface="Times New Roman"/>
              </a:rPr>
              <a:t>:</a:t>
            </a:r>
            <a:endParaRPr lang="en-US" sz="2400" b="0" u="none" strike="noStrike">
              <a:solidFill>
                <a:schemeClr val="dk1"/>
              </a:solidFill>
              <a:uFillTx/>
              <a:latin typeface="Calibri"/>
            </a:endParaRPr>
          </a:p>
          <a:p>
            <a:pPr marL="457200" indent="0" defTabSz="914400">
              <a:lnSpc>
                <a:spcPct val="90000"/>
              </a:lnSpc>
              <a:spcBef>
                <a:spcPts val="499"/>
              </a:spcBef>
              <a:buNone/>
              <a:tabLst>
                <a:tab pos="0" algn="l"/>
              </a:tabLst>
            </a:pPr>
            <a:r>
              <a:rPr lang="en-IN" sz="2400" b="0" u="none" strike="noStrike">
                <a:solidFill>
                  <a:schemeClr val="dk1"/>
                </a:solidFill>
                <a:uFillTx/>
                <a:latin typeface="Times New Roman"/>
              </a:rPr>
              <a:t>   Minimum 256GB SSD (Recommended: 500GB SSD or higher).</a:t>
            </a:r>
            <a:endParaRPr lang="en-US" sz="2400" b="0" u="none" strike="noStrike">
              <a:solidFill>
                <a:schemeClr val="dk1"/>
              </a:solidFill>
              <a:uFillTx/>
              <a:latin typeface="Calibri"/>
            </a:endParaRPr>
          </a:p>
          <a:p>
            <a:pPr marL="685800" lvl="1" indent="-228600" defTabSz="914400">
              <a:lnSpc>
                <a:spcPct val="90000"/>
              </a:lnSpc>
              <a:spcBef>
                <a:spcPts val="499"/>
              </a:spcBef>
              <a:buClr>
                <a:srgbClr val="000000"/>
              </a:buClr>
              <a:buFont typeface="Arial"/>
              <a:buChar char="•"/>
              <a:tabLst>
                <a:tab pos="0" algn="l"/>
              </a:tabLst>
            </a:pPr>
            <a:r>
              <a:rPr lang="en-IN" sz="2400" b="1" u="none" strike="noStrike">
                <a:solidFill>
                  <a:schemeClr val="dk1"/>
                </a:solidFill>
                <a:uFillTx/>
                <a:latin typeface="Times New Roman"/>
              </a:rPr>
              <a:t>Internet Connection</a:t>
            </a:r>
            <a:r>
              <a:rPr lang="en-IN" sz="2400" b="0" u="none" strike="noStrike">
                <a:solidFill>
                  <a:schemeClr val="dk1"/>
                </a:solidFill>
                <a:uFillTx/>
                <a:latin typeface="Times New Roman"/>
              </a:rPr>
              <a:t>: Required for online hosting, API integration, and remote database access.</a:t>
            </a:r>
            <a:endParaRPr lang="en-US" sz="2400" b="0" u="none" strike="noStrike">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6224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000" b="0" u="none" strike="noStrike">
                <a:solidFill>
                  <a:schemeClr val="dk1"/>
                </a:solidFill>
                <a:uFillTx/>
                <a:latin typeface="Calibri Light"/>
              </a:rPr>
              <a:t>LITERATURE SURVEY</a:t>
            </a:r>
            <a:endParaRPr lang="en-US" sz="4000" b="0" u="none" strike="noStrike">
              <a:solidFill>
                <a:schemeClr val="dk1"/>
              </a:solidFill>
              <a:uFillTx/>
              <a:latin typeface="Calibri"/>
            </a:endParaRPr>
          </a:p>
        </p:txBody>
      </p:sp>
      <p:sp>
        <p:nvSpPr>
          <p:cNvPr id="98" name="PlaceHolder 2"/>
          <p:cNvSpPr>
            <a:spLocks noGrp="1"/>
          </p:cNvSpPr>
          <p:nvPr>
            <p:ph/>
          </p:nvPr>
        </p:nvSpPr>
        <p:spPr>
          <a:xfrm>
            <a:off x="686160" y="1821240"/>
            <a:ext cx="10972440" cy="4350960"/>
          </a:xfrm>
          <a:prstGeom prst="rect">
            <a:avLst/>
          </a:prstGeom>
          <a:noFill/>
          <a:ln w="0">
            <a:noFill/>
          </a:ln>
        </p:spPr>
        <p:txBody>
          <a:bodyPr lIns="91440" tIns="45720" rIns="91440" bIns="45720" anchor="t">
            <a:normAutofit fontScale="92500" lnSpcReduction="9999"/>
          </a:bodyPr>
          <a:lstStyle/>
          <a:p>
            <a:pPr marL="432000" indent="0" algn="just" defTabSz="914400">
              <a:lnSpc>
                <a:spcPct val="90000"/>
              </a:lnSpc>
              <a:spcBef>
                <a:spcPts val="1191"/>
              </a:spcBef>
              <a:spcAft>
                <a:spcPts val="992"/>
              </a:spcAft>
              <a:buNone/>
              <a:tabLst>
                <a:tab pos="0" algn="l"/>
              </a:tabLst>
            </a:pPr>
            <a:r>
              <a:rPr lang="en-US" sz="2800" b="0" u="none" strike="noStrike" dirty="0">
                <a:uFillTx/>
                <a:latin typeface="Times New Roman"/>
              </a:rPr>
              <a:t>Existing Home Chef Platforms</a:t>
            </a:r>
            <a:endParaRPr lang="en-US" sz="2800" b="0" u="none" strike="noStrike" dirty="0">
              <a:uFillTx/>
              <a:latin typeface="Calibri"/>
            </a:endParaRPr>
          </a:p>
          <a:p>
            <a:pPr marL="565200" indent="-457200" algn="just" defTabSz="914400">
              <a:lnSpc>
                <a:spcPct val="90000"/>
              </a:lnSpc>
              <a:spcBef>
                <a:spcPts val="1191"/>
              </a:spcBef>
              <a:spcAft>
                <a:spcPts val="992"/>
              </a:spcAft>
              <a:buClr>
                <a:srgbClr val="000000"/>
              </a:buClr>
              <a:buFont typeface="Wingdings" panose="05000000000000000000" pitchFamily="2" charset="2"/>
              <a:buChar char="Ø"/>
              <a:tabLst>
                <a:tab pos="0" algn="l"/>
              </a:tabLst>
            </a:pPr>
            <a:r>
              <a:rPr lang="en-US" sz="2800" b="0" u="none" strike="noStrike" dirty="0">
                <a:uFillTx/>
                <a:latin typeface="Times New Roman"/>
              </a:rPr>
              <a:t>Uber Eats, </a:t>
            </a:r>
            <a:r>
              <a:rPr lang="en-US" sz="2800" b="0" u="none" strike="noStrike" dirty="0" err="1">
                <a:uFillTx/>
                <a:latin typeface="Times New Roman"/>
              </a:rPr>
              <a:t>Swiggy</a:t>
            </a:r>
            <a:r>
              <a:rPr lang="en-US" sz="2800" b="0" u="none" strike="noStrike" dirty="0">
                <a:uFillTx/>
                <a:latin typeface="Times New Roman"/>
              </a:rPr>
              <a:t>, </a:t>
            </a:r>
            <a:r>
              <a:rPr lang="en-US" sz="2800" b="0" u="none" strike="noStrike" dirty="0" err="1">
                <a:uFillTx/>
                <a:latin typeface="Times New Roman"/>
              </a:rPr>
              <a:t>Zomato</a:t>
            </a:r>
            <a:r>
              <a:rPr lang="en-US" sz="2800" b="0" u="none" strike="noStrike" dirty="0">
                <a:uFillTx/>
                <a:latin typeface="Times New Roman"/>
              </a:rPr>
              <a:t> – professional vs home-based services</a:t>
            </a:r>
            <a:endParaRPr lang="en-US" sz="2800" b="0" u="none" strike="noStrike" dirty="0">
              <a:uFillTx/>
              <a:latin typeface="Calibri"/>
            </a:endParaRPr>
          </a:p>
          <a:p>
            <a:pPr marL="565200" indent="-457200" algn="just" defTabSz="914400">
              <a:lnSpc>
                <a:spcPct val="90000"/>
              </a:lnSpc>
              <a:spcBef>
                <a:spcPts val="1191"/>
              </a:spcBef>
              <a:spcAft>
                <a:spcPts val="992"/>
              </a:spcAft>
              <a:buClr>
                <a:srgbClr val="000000"/>
              </a:buClr>
              <a:buFont typeface="Wingdings" panose="05000000000000000000" pitchFamily="2" charset="2"/>
              <a:buChar char="Ø"/>
              <a:tabLst>
                <a:tab pos="0" algn="l"/>
              </a:tabLst>
            </a:pPr>
            <a:r>
              <a:rPr lang="en-US" sz="2800" b="0" u="none" strike="noStrike" dirty="0">
                <a:uFillTx/>
                <a:latin typeface="Times New Roman"/>
              </a:rPr>
              <a:t>Impact of COVID-19 on home-cooked meal demand</a:t>
            </a:r>
            <a:endParaRPr lang="en-US" sz="2800" b="0" u="none" strike="noStrike" dirty="0">
              <a:uFillTx/>
              <a:latin typeface="Calibri"/>
            </a:endParaRPr>
          </a:p>
          <a:p>
            <a:pPr marL="432000" indent="0" algn="just" defTabSz="914400">
              <a:lnSpc>
                <a:spcPct val="90000"/>
              </a:lnSpc>
              <a:spcBef>
                <a:spcPts val="1191"/>
              </a:spcBef>
              <a:spcAft>
                <a:spcPts val="992"/>
              </a:spcAft>
              <a:buNone/>
              <a:tabLst>
                <a:tab pos="0" algn="l"/>
              </a:tabLst>
            </a:pPr>
            <a:r>
              <a:rPr lang="en-US" sz="2800" b="0" u="none" strike="noStrike" dirty="0">
                <a:uFillTx/>
                <a:latin typeface="Times New Roman"/>
              </a:rPr>
              <a:t>Recommendation Systems in Food Platforms</a:t>
            </a:r>
            <a:endParaRPr lang="en-US" sz="2800" b="0" u="none" strike="noStrike" dirty="0">
              <a:uFillTx/>
              <a:latin typeface="Calibri"/>
            </a:endParaRPr>
          </a:p>
          <a:p>
            <a:pPr marL="565200" indent="-457200" algn="just" defTabSz="914400">
              <a:lnSpc>
                <a:spcPct val="90000"/>
              </a:lnSpc>
              <a:spcBef>
                <a:spcPts val="1191"/>
              </a:spcBef>
              <a:spcAft>
                <a:spcPts val="992"/>
              </a:spcAft>
              <a:buClr>
                <a:srgbClr val="000000"/>
              </a:buClr>
              <a:buFont typeface="Wingdings" panose="05000000000000000000" pitchFamily="2" charset="2"/>
              <a:buChar char="Ø"/>
              <a:tabLst>
                <a:tab pos="0" algn="l"/>
              </a:tabLst>
            </a:pPr>
            <a:r>
              <a:rPr lang="en-US" sz="2800" b="0" u="none" strike="noStrike" dirty="0">
                <a:uFillTx/>
                <a:latin typeface="Times New Roman"/>
              </a:rPr>
              <a:t>Content-based filtering vs collaborative filtering</a:t>
            </a:r>
            <a:endParaRPr lang="en-US" sz="2800" b="0" u="none" strike="noStrike" dirty="0">
              <a:uFillTx/>
              <a:latin typeface="Calibri"/>
            </a:endParaRPr>
          </a:p>
          <a:p>
            <a:pPr marL="565200" indent="-457200" algn="just" defTabSz="914400">
              <a:lnSpc>
                <a:spcPct val="90000"/>
              </a:lnSpc>
              <a:spcBef>
                <a:spcPts val="1191"/>
              </a:spcBef>
              <a:spcAft>
                <a:spcPts val="992"/>
              </a:spcAft>
              <a:buClr>
                <a:srgbClr val="000000"/>
              </a:buClr>
              <a:buFont typeface="Wingdings" panose="05000000000000000000" pitchFamily="2" charset="2"/>
              <a:buChar char="Ø"/>
              <a:tabLst>
                <a:tab pos="0" algn="l"/>
              </a:tabLst>
            </a:pPr>
            <a:r>
              <a:rPr lang="en-US" sz="2800" b="0" u="none" strike="noStrike" dirty="0">
                <a:uFillTx/>
                <a:latin typeface="Times New Roman"/>
              </a:rPr>
              <a:t>Deep learning and natural language processing (NLP) in recipe recommendations</a:t>
            </a:r>
            <a:endParaRPr lang="en-US" sz="2800" b="0" u="none" strike="noStrike" dirty="0">
              <a:uFillTx/>
              <a:latin typeface="Calibri"/>
            </a:endParaRPr>
          </a:p>
          <a:p>
            <a:pPr marL="432000" indent="0" defTabSz="914400">
              <a:lnSpc>
                <a:spcPct val="90000"/>
              </a:lnSpc>
              <a:spcBef>
                <a:spcPts val="1191"/>
              </a:spcBef>
              <a:spcAft>
                <a:spcPts val="992"/>
              </a:spcAft>
              <a:buNone/>
              <a:tabLst>
                <a:tab pos="0" algn="l"/>
              </a:tabLst>
            </a:pPr>
            <a:endParaRPr lang="en-US" sz="2800" b="0" u="none" strike="noStrike" dirty="0">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u="none" strike="noStrike">
                <a:solidFill>
                  <a:schemeClr val="dk1"/>
                </a:solidFill>
                <a:uFillTx/>
                <a:latin typeface="Calibri Light"/>
              </a:rPr>
              <a:t>SDG Applied</a:t>
            </a:r>
            <a:endParaRPr lang="en-US" sz="4400" b="0" u="none" strike="noStrike">
              <a:solidFill>
                <a:schemeClr val="dk1"/>
              </a:solidFill>
              <a:uFillTx/>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2200" b="0" u="none" strike="noStrike">
                <a:solidFill>
                  <a:schemeClr val="dk1"/>
                </a:solidFill>
                <a:uFillTx/>
                <a:latin typeface="Times New Roman"/>
              </a:rPr>
              <a:t>1. SDG 2: Zero Hunger – Ensures access to affordable and home-cooked food for students and employees.</a:t>
            </a: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r>
              <a:rPr lang="en-US" sz="2200" b="0" u="none" strike="noStrike">
                <a:solidFill>
                  <a:schemeClr val="dk1"/>
                </a:solidFill>
                <a:uFillTx/>
                <a:latin typeface="Times New Roman"/>
              </a:rPr>
              <a:t>2. SDG 3: Good Health &amp; Well-being – Promotes healthy eating by providing nutritious home-cooked meals.</a:t>
            </a: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r>
              <a:rPr lang="en-US" sz="2200" b="0" u="none" strike="noStrike">
                <a:solidFill>
                  <a:schemeClr val="dk1"/>
                </a:solidFill>
                <a:uFillTx/>
                <a:latin typeface="Times New Roman"/>
              </a:rPr>
              <a:t>3. SDG 8: Decent Work &amp; Economic Growth – Creates job opportunities for cooks, empowering small-scale workers.</a:t>
            </a: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endParaRPr lang="en-US" sz="2200" b="0" u="none" strike="noStrike">
              <a:solidFill>
                <a:schemeClr val="dk1"/>
              </a:solidFill>
              <a:uFillTx/>
              <a:latin typeface="Calibri"/>
            </a:endParaRPr>
          </a:p>
          <a:p>
            <a:pPr indent="0" defTabSz="914400">
              <a:lnSpc>
                <a:spcPct val="90000"/>
              </a:lnSpc>
              <a:spcBef>
                <a:spcPts val="1001"/>
              </a:spcBef>
              <a:buNone/>
              <a:tabLst>
                <a:tab pos="0" algn="l"/>
              </a:tabLst>
            </a:pPr>
            <a:r>
              <a:rPr lang="en-US" sz="2200" b="0" u="none" strike="noStrike">
                <a:solidFill>
                  <a:schemeClr val="dk1"/>
                </a:solidFill>
                <a:uFillTx/>
                <a:latin typeface="Times New Roman"/>
              </a:rPr>
              <a:t>4. SDG 11: Sustainable Cities &amp; Communities – Encourages community-driven solutions to urban food challenges.</a:t>
            </a:r>
            <a:endParaRPr lang="en-US" sz="2200" b="0" u="none" strike="noStrike">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629400" y="457200"/>
            <a:ext cx="10515240" cy="306360"/>
          </a:xfrm>
          <a:prstGeom prst="rect">
            <a:avLst/>
          </a:prstGeom>
          <a:noFill/>
          <a:ln w="0">
            <a:noFill/>
          </a:ln>
        </p:spPr>
        <p:txBody>
          <a:bodyPr lIns="0" tIns="0" rIns="0" bIns="0" anchor="t">
            <a:noAutofit/>
          </a:bodyPr>
          <a:lstStyle/>
          <a:p>
            <a:pPr indent="0" defTabSz="914400">
              <a:lnSpc>
                <a:spcPct val="90000"/>
              </a:lnSpc>
              <a:buNone/>
            </a:pPr>
            <a:r>
              <a:rPr lang="en-US" sz="2400" b="1" u="none" strike="noStrike">
                <a:solidFill>
                  <a:srgbClr val="BF0041"/>
                </a:solidFill>
                <a:uFillTx/>
                <a:latin typeface="Arial"/>
              </a:rPr>
              <a:t>Future Enhancement</a:t>
            </a:r>
            <a:endParaRPr lang="en-US" sz="2400" b="1" u="none" strike="noStrike">
              <a:solidFill>
                <a:srgbClr val="BF0041"/>
              </a:solidFill>
              <a:uFillTx/>
              <a:latin typeface="Arial"/>
              <a:ea typeface="Noto Sans CJK SC"/>
            </a:endParaRPr>
          </a:p>
        </p:txBody>
      </p:sp>
      <p:sp>
        <p:nvSpPr>
          <p:cNvPr id="102" name="PlaceHolder 2"/>
          <p:cNvSpPr>
            <a:spLocks noGrp="1"/>
          </p:cNvSpPr>
          <p:nvPr>
            <p:ph/>
          </p:nvPr>
        </p:nvSpPr>
        <p:spPr>
          <a:xfrm>
            <a:off x="6858000" y="914400"/>
            <a:ext cx="5257800" cy="914400"/>
          </a:xfrm>
          <a:prstGeom prst="rect">
            <a:avLst/>
          </a:prstGeom>
          <a:noFill/>
          <a:ln w="0">
            <a:noFill/>
          </a:ln>
        </p:spPr>
        <p:txBody>
          <a:bodyPr lIns="91440" tIns="45720" rIns="91440" bIns="45720" anchor="t">
            <a:normAutofit fontScale="70000" lnSpcReduction="20000"/>
          </a:bodyPr>
          <a:lstStyle/>
          <a:p>
            <a:pPr indent="0" defTabSz="914400">
              <a:lnSpc>
                <a:spcPct val="90000"/>
              </a:lnSpc>
              <a:spcBef>
                <a:spcPts val="1191"/>
              </a:spcBef>
              <a:spcAft>
                <a:spcPts val="992"/>
              </a:spcAft>
              <a:buNone/>
              <a:tabLst>
                <a:tab pos="0" algn="l"/>
              </a:tabLst>
            </a:pPr>
            <a:endParaRPr lang="en-US" sz="2200" b="0" u="none" strike="noStrike" dirty="0">
              <a:solidFill>
                <a:schemeClr val="dk1"/>
              </a:solidFill>
              <a:uFillTx/>
              <a:latin typeface="Calibri"/>
            </a:endParaRPr>
          </a:p>
          <a:p>
            <a:pPr indent="0" defTabSz="914400">
              <a:lnSpc>
                <a:spcPct val="90000"/>
              </a:lnSpc>
              <a:spcBef>
                <a:spcPts val="1191"/>
              </a:spcBef>
              <a:spcAft>
                <a:spcPts val="992"/>
              </a:spcAft>
              <a:buNone/>
              <a:tabLst>
                <a:tab pos="0" algn="l"/>
              </a:tabLst>
            </a:pPr>
            <a:r>
              <a:rPr lang="en-US" sz="3600" b="1" u="none" strike="noStrike" dirty="0">
                <a:solidFill>
                  <a:srgbClr val="BF0041"/>
                </a:solidFill>
                <a:uFillTx/>
                <a:latin typeface="Times New Roman"/>
              </a:rPr>
              <a:t>Integration with smart kitchen devices</a:t>
            </a:r>
            <a:endParaRPr lang="en-US" sz="3600" b="0" u="none" strike="noStrike" dirty="0">
              <a:solidFill>
                <a:schemeClr val="dk1"/>
              </a:solidFill>
              <a:uFillTx/>
              <a:latin typeface="Calibri"/>
            </a:endParaRPr>
          </a:p>
          <a:p>
            <a:pPr indent="0" defTabSz="914400">
              <a:lnSpc>
                <a:spcPct val="90000"/>
              </a:lnSpc>
              <a:spcBef>
                <a:spcPts val="1191"/>
              </a:spcBef>
              <a:spcAft>
                <a:spcPts val="992"/>
              </a:spcAft>
              <a:buNone/>
              <a:tabLst>
                <a:tab pos="0" algn="l"/>
              </a:tabLst>
            </a:pPr>
            <a:endParaRPr lang="en-US" sz="2200" b="0" u="none" strike="noStrike" dirty="0">
              <a:solidFill>
                <a:schemeClr val="dk1"/>
              </a:solidFill>
              <a:uFillTx/>
              <a:latin typeface="Calibri"/>
            </a:endParaRPr>
          </a:p>
        </p:txBody>
      </p:sp>
      <p:sp>
        <p:nvSpPr>
          <p:cNvPr id="103" name="TextBox 102"/>
          <p:cNvSpPr txBox="1"/>
          <p:nvPr/>
        </p:nvSpPr>
        <p:spPr>
          <a:xfrm>
            <a:off x="457200" y="329760"/>
            <a:ext cx="5486400" cy="6299640"/>
          </a:xfrm>
          <a:prstGeom prst="rect">
            <a:avLst/>
          </a:prstGeom>
          <a:noFill/>
          <a:ln w="0">
            <a:noFill/>
          </a:ln>
        </p:spPr>
        <p:txBody>
          <a:bodyPr lIns="90000" tIns="45000" rIns="90000" bIns="45000" anchor="t">
            <a:noAutofit/>
          </a:bodyPr>
          <a:lstStyle/>
          <a:p>
            <a:r>
              <a:rPr lang="en-US" sz="2800" b="1" u="none" strike="noStrike" dirty="0">
                <a:uFillTx/>
                <a:latin typeface="Arial"/>
              </a:rPr>
              <a:t>Results and Discussion</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Performance Evaluation </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Accuracy of Recipe Recommendations</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User Satisfaction Survey</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Impact on User Engagement </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Frequency of Platform Usage</a:t>
            </a:r>
          </a:p>
          <a:p>
            <a:pPr marL="216000" indent="-216000">
              <a:spcBef>
                <a:spcPts val="1191"/>
              </a:spcBef>
              <a:spcAft>
                <a:spcPts val="992"/>
              </a:spcAft>
              <a:buClr>
                <a:srgbClr val="000000"/>
              </a:buClr>
              <a:buSzPct val="45000"/>
              <a:buFont typeface="Wingdings" charset="2"/>
              <a:buChar char=""/>
            </a:pPr>
            <a:r>
              <a:rPr lang="en-US" sz="2200" b="0" u="none" strike="noStrike" dirty="0">
                <a:uFillTx/>
                <a:latin typeface="Arial"/>
              </a:rPr>
              <a:t>User Retention Rate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575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Arial</vt:lpstr>
      <vt:lpstr>Calibri</vt:lpstr>
      <vt:lpstr>Calibri Light</vt:lpstr>
      <vt:lpstr>Noto Sans CJK SC</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PERSONAL INFORMATION</vt:lpstr>
      <vt:lpstr>HOMECHEF</vt:lpstr>
      <vt:lpstr>ABSTRACT</vt:lpstr>
      <vt:lpstr>PROBLEM STATEMENT</vt:lpstr>
      <vt:lpstr>SOFTWARE REQUIREMENTS </vt:lpstr>
      <vt:lpstr>HARDWARE REQUIREMENTS</vt:lpstr>
      <vt:lpstr>LITERATURE SURVEY</vt:lpstr>
      <vt:lpstr>SDG Applied</vt:lpstr>
      <vt:lpstr>Future Enhancement</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INFORMATION</dc:title>
  <dc:subject/>
  <dc:creator>MCALAB1</dc:creator>
  <dc:description/>
  <cp:lastModifiedBy>Microsoft account</cp:lastModifiedBy>
  <cp:revision>26</cp:revision>
  <dcterms:created xsi:type="dcterms:W3CDTF">2025-03-14T07:18:41Z</dcterms:created>
  <dcterms:modified xsi:type="dcterms:W3CDTF">2025-04-24T13:38:11Z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