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sldIdLst>
    <p:sldId id="260" r:id="rId2"/>
    <p:sldId id="256" r:id="rId3"/>
    <p:sldId id="257" r:id="rId4"/>
    <p:sldId id="258" r:id="rId5"/>
    <p:sldId id="259" r:id="rId6"/>
    <p:sldId id="262" r:id="rId7"/>
    <p:sldId id="263"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CALAB1" initials="M" lastIdx="1" clrIdx="0">
    <p:extLst>
      <p:ext uri="{19B8F6BF-5375-455C-9EA6-DF929625EA0E}">
        <p15:presenceInfo xmlns:p15="http://schemas.microsoft.com/office/powerpoint/2012/main" userId="MCALAB1"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91" d="100"/>
          <a:sy n="91" d="100"/>
        </p:scale>
        <p:origin x="534"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commentAuthors" Target="commentAuthor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Freeform 11"/>
          <p:cNvSpPr/>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2"/>
              </a:gs>
              <a:gs pos="100000">
                <a:schemeClr val="accent2">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6" name="Freeform 25"/>
          <p:cNvSpPr/>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2"/>
              </a:gs>
              <a:gs pos="100000">
                <a:schemeClr val="accent2">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p:cNvSpPr>
            <a:spLocks noGrp="1"/>
          </p:cNvSpPr>
          <p:nvPr>
            <p:ph type="ctrTitle"/>
          </p:nvPr>
        </p:nvSpPr>
        <p:spPr>
          <a:xfrm rot="21420000">
            <a:off x="891201" y="662656"/>
            <a:ext cx="9755187" cy="2766528"/>
          </a:xfrm>
        </p:spPr>
        <p:txBody>
          <a:bodyPr anchor="b">
            <a:normAutofit/>
          </a:bodyPr>
          <a:lstStyle>
            <a:lvl1pPr algn="r">
              <a:defRPr sz="8000"/>
            </a:lvl1pPr>
          </a:lstStyle>
          <a:p>
            <a:r>
              <a:rPr lang="en-US" smtClean="0"/>
              <a:t>Click to edit Master title style</a:t>
            </a:r>
            <a:endParaRPr lang="en-US" dirty="0"/>
          </a:p>
        </p:txBody>
      </p:sp>
      <p:sp>
        <p:nvSpPr>
          <p:cNvPr id="3" name="Subtitle 2"/>
          <p:cNvSpPr>
            <a:spLocks noGrp="1"/>
          </p:cNvSpPr>
          <p:nvPr>
            <p:ph type="subTitle" idx="1"/>
          </p:nvPr>
        </p:nvSpPr>
        <p:spPr>
          <a:xfrm rot="21420000">
            <a:off x="983062" y="3505209"/>
            <a:ext cx="9755187" cy="550333"/>
          </a:xfrm>
        </p:spPr>
        <p:txBody>
          <a:bodyPr anchor="t">
            <a:noAutofit/>
          </a:bodyPr>
          <a:lstStyle>
            <a:lvl1pPr marL="0" indent="0" algn="r">
              <a:buNone/>
              <a:defRPr sz="28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rot="21420000">
            <a:off x="4948541" y="4578463"/>
            <a:ext cx="6143653" cy="1163112"/>
          </a:xfrm>
        </p:spPr>
        <p:txBody>
          <a:bodyPr/>
          <a:lstStyle>
            <a:lvl1pPr algn="ctr">
              <a:defRPr sz="5400">
                <a:solidFill>
                  <a:schemeClr val="accent2">
                    <a:lumMod val="50000"/>
                  </a:schemeClr>
                </a:solidFill>
              </a:defRPr>
            </a:lvl1pPr>
          </a:lstStyle>
          <a:p>
            <a:fld id="{F7AFFB9B-9FB8-469E-96F9-4D32314110B6}" type="datetimeFigureOut">
              <a:rPr lang="en-US" smtClean="0"/>
              <a:t>3/7/2025</a:t>
            </a:fld>
            <a:endParaRPr lang="en-US" dirty="0"/>
          </a:p>
        </p:txBody>
      </p:sp>
      <p:sp>
        <p:nvSpPr>
          <p:cNvPr id="5" name="Footer Placeholder 4"/>
          <p:cNvSpPr>
            <a:spLocks noGrp="1"/>
          </p:cNvSpPr>
          <p:nvPr>
            <p:ph type="ftr" sz="quarter" idx="11"/>
          </p:nvPr>
        </p:nvSpPr>
        <p:spPr>
          <a:xfrm rot="21420000">
            <a:off x="-9144" y="4882896"/>
            <a:ext cx="4050792" cy="1197864"/>
          </a:xfrm>
        </p:spPr>
        <p:txBody>
          <a:bodyPr vert="horz" lIns="91440" tIns="45720" rIns="91440" bIns="45720" rtlCol="0" anchor="ctr"/>
          <a:lstStyle>
            <a:lvl1pPr algn="r">
              <a:defRPr lang="en-US" sz="5400" dirty="0"/>
            </a:lvl1pPr>
          </a:lstStyle>
          <a:p>
            <a:endParaRPr lang="en-US" dirty="0"/>
          </a:p>
        </p:txBody>
      </p:sp>
      <p:sp>
        <p:nvSpPr>
          <p:cNvPr id="6" name="Slide Number Placeholder 5"/>
          <p:cNvSpPr>
            <a:spLocks noGrp="1"/>
          </p:cNvSpPr>
          <p:nvPr>
            <p:ph type="sldNum" sz="quarter" idx="12"/>
          </p:nvPr>
        </p:nvSpPr>
        <p:spPr>
          <a:xfrm rot="21420000">
            <a:off x="9851758" y="3832648"/>
            <a:ext cx="907186" cy="498470"/>
          </a:xfrm>
        </p:spPr>
        <p:txBody>
          <a:bodyPr/>
          <a:lstStyle>
            <a:lvl1pPr>
              <a:defRPr sz="2400">
                <a:solidFill>
                  <a:schemeClr val="tx1">
                    <a:lumMod val="75000"/>
                    <a:lumOff val="25000"/>
                  </a:schemeClr>
                </a:solidFill>
              </a:defRPr>
            </a:lvl1pPr>
          </a:lstStyle>
          <a:p>
            <a:fld id="{6D22F896-40B5-4ADD-8801-0D06FADFA095}" type="slidenum">
              <a:rPr lang="en-US" smtClean="0"/>
              <a:pPr/>
              <a:t>‹#›</a:t>
            </a:fld>
            <a:endParaRPr lang="en-US" dirty="0"/>
          </a:p>
        </p:txBody>
      </p:sp>
      <p:sp>
        <p:nvSpPr>
          <p:cNvPr id="25" name="5-Point Star 24"/>
          <p:cNvSpPr/>
          <p:nvPr/>
        </p:nvSpPr>
        <p:spPr>
          <a:xfrm rot="21420000">
            <a:off x="4221385" y="5111356"/>
            <a:ext cx="515386" cy="515386"/>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59398373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4106333"/>
            <a:ext cx="10394708" cy="58884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5801" y="685799"/>
            <a:ext cx="10392513" cy="319490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780" y="4702923"/>
            <a:ext cx="10394728" cy="682472"/>
          </a:xfrm>
        </p:spPr>
        <p:txBody>
          <a:bodyPr anchor="t"/>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41D2AC3-6A0B-4169-B1EA-E3AE8B351BDD}" type="datetimeFigureOut">
              <a:rPr lang="en-US" smtClean="0"/>
              <a:t>3/7/2025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0711798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6902" cy="3194903"/>
          </a:xfrm>
        </p:spPr>
        <p:txBody>
          <a:bodyPr anchor="ctr">
            <a:normAutofit/>
          </a:bodyPr>
          <a:lstStyle>
            <a:lvl1pPr algn="ctr">
              <a:defRPr sz="48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5779" y="4106333"/>
            <a:ext cx="10394729" cy="1273606"/>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D4B9363-8B87-41B7-9F8E-64519CBB8F34}" type="datetimeFigureOut">
              <a:rPr lang="en-US" smtClean="0"/>
              <a:t>3/7/2025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6364193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1732" y="685800"/>
            <a:ext cx="9525020" cy="2916704"/>
          </a:xfrm>
        </p:spPr>
        <p:txBody>
          <a:bodyPr anchor="ctr">
            <a:normAutofit/>
          </a:bodyPr>
          <a:lstStyle>
            <a:lvl1pPr algn="ctr">
              <a:defRPr sz="48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550264" y="3610032"/>
            <a:ext cx="8667956" cy="377768"/>
          </a:xfrm>
        </p:spPr>
        <p:txBody>
          <a:bodyPr anchor="t">
            <a:normAutofit/>
          </a:bodyPr>
          <a:lstStyle>
            <a:lvl1pPr marL="0" indent="0" algn="r">
              <a:buNone/>
              <a:defRPr sz="1400">
                <a:solidFill>
                  <a:schemeClr val="tx1">
                    <a:lumMod val="50000"/>
                    <a:lumOff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685801" y="4106334"/>
            <a:ext cx="10396882" cy="1268252"/>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AEF5746-5284-4951-9F37-7AE924EDBCB7}" type="datetimeFigureOut">
              <a:rPr lang="en-US" smtClean="0"/>
              <a:t>3/7/2025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13" name="TextBox 12"/>
          <p:cNvSpPr txBox="1"/>
          <p:nvPr/>
        </p:nvSpPr>
        <p:spPr>
          <a:xfrm>
            <a:off x="685801" y="89262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473083" y="292282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53079804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800" y="1723854"/>
            <a:ext cx="10394707" cy="2511835"/>
          </a:xfrm>
        </p:spPr>
        <p:txBody>
          <a:bodyPr anchor="b">
            <a:normAutofit/>
          </a:bodyPr>
          <a:lstStyle>
            <a:lvl1pPr algn="l">
              <a:defRPr sz="48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5800" y="4247468"/>
            <a:ext cx="10394707" cy="1140644"/>
          </a:xfrm>
        </p:spPr>
        <p:txBody>
          <a:bodyPr anchor="t">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2398B29-7265-4A65-A2A4-6703C057B7C1}" type="datetimeFigureOut">
              <a:rPr lang="en-US" smtClean="0"/>
              <a:t>3/7/2025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6497758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802" y="685800"/>
            <a:ext cx="10394706" cy="1151965"/>
          </a:xfrm>
        </p:spPr>
        <p:txBody>
          <a:bodyPr/>
          <a:lstStyle>
            <a:lvl1pPr algn="ctr">
              <a:defRPr/>
            </a:lvl1pPr>
          </a:lstStyle>
          <a:p>
            <a:r>
              <a:rPr lang="en-US" smtClean="0"/>
              <a:t>Click to edit Master title style</a:t>
            </a:r>
            <a:endParaRPr lang="en-US" dirty="0"/>
          </a:p>
        </p:txBody>
      </p:sp>
      <p:sp>
        <p:nvSpPr>
          <p:cNvPr id="7" name="Text Placeholder 2"/>
          <p:cNvSpPr>
            <a:spLocks noGrp="1"/>
          </p:cNvSpPr>
          <p:nvPr>
            <p:ph type="body" idx="1"/>
          </p:nvPr>
        </p:nvSpPr>
        <p:spPr>
          <a:xfrm>
            <a:off x="68580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685802"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23462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234621"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770380"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770380"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28FBA082-94DF-4C4B-A041-6624924AB0A8}" type="datetimeFigureOut">
              <a:rPr lang="en-US" smtClean="0"/>
              <a:t>3/7/2025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7050573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85801" y="685800"/>
            <a:ext cx="10396882" cy="1151965"/>
          </a:xfrm>
        </p:spPr>
        <p:txBody>
          <a:bodyPr/>
          <a:lstStyle>
            <a:lvl1pPr algn="ctr">
              <a:defRPr/>
            </a:lvl1pPr>
          </a:lstStyle>
          <a:p>
            <a:r>
              <a:rPr lang="en-US" smtClean="0"/>
              <a:t>Click to edit Master title style</a:t>
            </a:r>
            <a:endParaRPr lang="en-US" dirty="0"/>
          </a:p>
        </p:txBody>
      </p:sp>
      <p:sp>
        <p:nvSpPr>
          <p:cNvPr id="19" name="Text Placeholder 2"/>
          <p:cNvSpPr>
            <a:spLocks noGrp="1"/>
          </p:cNvSpPr>
          <p:nvPr>
            <p:ph type="body" idx="1"/>
          </p:nvPr>
        </p:nvSpPr>
        <p:spPr>
          <a:xfrm>
            <a:off x="69184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685780" y="2063395"/>
            <a:ext cx="3310128" cy="1536725"/>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91840" y="4389287"/>
            <a:ext cx="3310128" cy="98529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23741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235999" y="2063395"/>
            <a:ext cx="3310128" cy="1535237"/>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235999" y="4389286"/>
            <a:ext cx="3310128" cy="98530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768944"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768819" y="2063394"/>
            <a:ext cx="3310128" cy="1537196"/>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768819" y="4389284"/>
            <a:ext cx="3310128" cy="98530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B27686C4-3AB5-4E0C-86CA-FB108C350AA9}" type="datetimeFigureOut">
              <a:rPr lang="en-US" smtClean="0"/>
              <a:t>3/7/2025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0558112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en-US" smtClean="0"/>
              <a:t>Click to edit Master title style</a:t>
            </a:r>
            <a:endParaRPr lang="en-US" dirty="0"/>
          </a:p>
        </p:txBody>
      </p:sp>
      <p:sp>
        <p:nvSpPr>
          <p:cNvPr id="11" name="Vertical Text Placeholder 2"/>
          <p:cNvSpPr>
            <a:spLocks noGrp="1"/>
          </p:cNvSpPr>
          <p:nvPr>
            <p:ph type="body" orient="vert" sz="quarter" idx="13"/>
          </p:nvPr>
        </p:nvSpPr>
        <p:spPr>
          <a:xfrm>
            <a:off x="685800" y="2063396"/>
            <a:ext cx="10394707" cy="331119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9FF1211-4E0C-4AB3-B04F-585959BDAFE8}" type="datetimeFigureOut">
              <a:rPr lang="en-US" smtClean="0"/>
              <a:t>3/7/2025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1989270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5862" y="685800"/>
            <a:ext cx="2264646" cy="4688785"/>
          </a:xfrm>
        </p:spPr>
        <p:txBody>
          <a:bodyPr vert="eaVert"/>
          <a:lstStyle>
            <a:lvl1pPr algn="l">
              <a:defRPr/>
            </a:lvl1pPr>
          </a:lstStyle>
          <a:p>
            <a:r>
              <a:rPr lang="en-US" smtClean="0"/>
              <a:t>Click to edit Master title style</a:t>
            </a:r>
            <a:endParaRPr lang="en-US" dirty="0"/>
          </a:p>
        </p:txBody>
      </p:sp>
      <p:sp>
        <p:nvSpPr>
          <p:cNvPr id="8" name="Vertical Text Placeholder 2"/>
          <p:cNvSpPr>
            <a:spLocks noGrp="1"/>
          </p:cNvSpPr>
          <p:nvPr>
            <p:ph type="body" orient="vert" sz="quarter" idx="13"/>
          </p:nvPr>
        </p:nvSpPr>
        <p:spPr>
          <a:xfrm>
            <a:off x="685800" y="685800"/>
            <a:ext cx="7904431" cy="4688785"/>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8BDECAF-D3BE-4069-9C78-642ECCD01477}" type="datetimeFigureOut">
              <a:rPr lang="en-US" smtClean="0"/>
              <a:t>3/7/2025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0743039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EFBDC27-E420-4878-9EE6-7B9656D6442A}" type="datetimeFigureOut">
              <a:rPr lang="en-US" smtClean="0"/>
              <a:t>3/7/2025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1765558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4707" cy="3193487"/>
          </a:xfrm>
        </p:spPr>
        <p:txBody>
          <a:bodyPr anchor="b">
            <a:normAutofit/>
          </a:bodyPr>
          <a:lstStyle>
            <a:lvl1pPr algn="l">
              <a:defRPr sz="5400"/>
            </a:lvl1pPr>
          </a:lstStyle>
          <a:p>
            <a:r>
              <a:rPr lang="en-US" smtClean="0"/>
              <a:t>Click to edit Master title style</a:t>
            </a:r>
            <a:endParaRPr lang="en-US" dirty="0"/>
          </a:p>
        </p:txBody>
      </p:sp>
      <p:sp>
        <p:nvSpPr>
          <p:cNvPr id="3" name="Text Placeholder 2"/>
          <p:cNvSpPr>
            <a:spLocks noGrp="1"/>
          </p:cNvSpPr>
          <p:nvPr>
            <p:ph type="body" idx="1"/>
          </p:nvPr>
        </p:nvSpPr>
        <p:spPr>
          <a:xfrm>
            <a:off x="685801" y="3742267"/>
            <a:ext cx="10394707" cy="1639614"/>
          </a:xfrm>
        </p:spPr>
        <p:txBody>
          <a:bodyPr anchor="t">
            <a:normAutofit/>
          </a:bodyPr>
          <a:lstStyle>
            <a:lvl1pPr marL="0" indent="0" algn="l">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F7F47CF-67C9-420C-80A5-E2069FF0C2DF}" type="datetimeFigureOut">
              <a:rPr lang="en-US" smtClean="0"/>
              <a:t>3/7/2025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2866276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6882" cy="1158140"/>
          </a:xfrm>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685800" y="2063396"/>
            <a:ext cx="5088714" cy="3311189"/>
          </a:xfrm>
        </p:spPr>
        <p:txBody>
          <a:bodyPr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3"/>
          <p:cNvSpPr>
            <a:spLocks noGrp="1"/>
          </p:cNvSpPr>
          <p:nvPr>
            <p:ph sz="quarter" idx="14"/>
          </p:nvPr>
        </p:nvSpPr>
        <p:spPr>
          <a:xfrm>
            <a:off x="5993971" y="2063396"/>
            <a:ext cx="5086538" cy="3311189"/>
          </a:xfrm>
        </p:spPr>
        <p:txBody>
          <a:bodyPr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E22DC73-F065-42F5-A9F2-D90B2E42A0B3}" type="datetimeFigureOut">
              <a:rPr lang="en-US" smtClean="0"/>
              <a:t>3/7/2025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1784011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4707" cy="1158140"/>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18356" y="2063396"/>
            <a:ext cx="4856158"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Content Placeholder 3"/>
          <p:cNvSpPr>
            <a:spLocks noGrp="1"/>
          </p:cNvSpPr>
          <p:nvPr>
            <p:ph sz="quarter" idx="13"/>
          </p:nvPr>
        </p:nvSpPr>
        <p:spPr>
          <a:xfrm>
            <a:off x="685802" y="2861733"/>
            <a:ext cx="5088712" cy="2512852"/>
          </a:xfrm>
        </p:spPr>
        <p:txBody>
          <a:bodyPr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8191" y="2063396"/>
            <a:ext cx="4864491"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3" name="Content Placeholder 5"/>
          <p:cNvSpPr>
            <a:spLocks noGrp="1"/>
          </p:cNvSpPr>
          <p:nvPr>
            <p:ph sz="quarter" idx="14"/>
          </p:nvPr>
        </p:nvSpPr>
        <p:spPr>
          <a:xfrm>
            <a:off x="5993969" y="2861733"/>
            <a:ext cx="5088713" cy="2512852"/>
          </a:xfrm>
        </p:spPr>
        <p:txBody>
          <a:bodyPr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6BEA702-9B29-41CC-9BCC-3DF8A0D379FE}" type="datetimeFigureOut">
              <a:rPr lang="en-US" smtClean="0"/>
              <a:t>3/7/2025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6932613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97649AC-CB8F-4FF1-9A34-5861C74DD0A7}" type="datetimeFigureOut">
              <a:rPr lang="en-US" smtClean="0"/>
              <a:t>3/7/2025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0415205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C5CECA-2D3A-4680-9B49-752200DE467C}" type="datetimeFigureOut">
              <a:rPr lang="en-US" smtClean="0"/>
              <a:t>3/7/2025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2264141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643" y="685800"/>
            <a:ext cx="4126860" cy="2023252"/>
          </a:xfrm>
        </p:spPr>
        <p:txBody>
          <a:bodyPr anchor="b">
            <a:normAutofit/>
          </a:bodyPr>
          <a:lstStyle>
            <a:lvl1pPr algn="ctr">
              <a:defRPr sz="3600"/>
            </a:lvl1pPr>
          </a:lstStyle>
          <a:p>
            <a:r>
              <a:rPr lang="en-US" smtClean="0"/>
              <a:t>Click to edit Master title style</a:t>
            </a:r>
            <a:endParaRPr lang="en-US" dirty="0"/>
          </a:p>
        </p:txBody>
      </p:sp>
      <p:sp>
        <p:nvSpPr>
          <p:cNvPr id="10" name="Content Placeholder 2"/>
          <p:cNvSpPr>
            <a:spLocks noGrp="1"/>
          </p:cNvSpPr>
          <p:nvPr>
            <p:ph sz="quarter" idx="13"/>
          </p:nvPr>
        </p:nvSpPr>
        <p:spPr>
          <a:xfrm>
            <a:off x="5046132" y="685800"/>
            <a:ext cx="6034375" cy="468878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93642" y="2709052"/>
            <a:ext cx="4126861" cy="2665533"/>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0C3BFE2-83B7-4B0A-B9D3-AB28331082B3}" type="datetimeFigureOut">
              <a:rPr lang="en-US" smtClean="0"/>
              <a:t>3/7/2025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8867825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6345302" cy="2023252"/>
          </a:xfrm>
        </p:spPr>
        <p:txBody>
          <a:bodyPr anchor="b">
            <a:normAutofit/>
          </a:bodyPr>
          <a:lstStyle>
            <a:lvl1pPr algn="ctr">
              <a:defRPr sz="36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82362" y="0"/>
            <a:ext cx="3598146" cy="507153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1" y="2709052"/>
            <a:ext cx="6345301" cy="2362481"/>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2EF78E3-FDA3-4D28-AAA2-0B81F349A39D}" type="datetimeFigureOut">
              <a:rPr lang="en-US" smtClean="0"/>
              <a:t>3/7/2025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0183039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jp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0" name="Group 9"/>
          <p:cNvGrpSpPr/>
          <p:nvPr/>
        </p:nvGrpSpPr>
        <p:grpSpPr>
          <a:xfrm>
            <a:off x="-25397" y="0"/>
            <a:ext cx="12005350" cy="6644081"/>
            <a:chOff x="-25397" y="0"/>
            <a:chExt cx="12005350" cy="6644081"/>
          </a:xfrm>
        </p:grpSpPr>
        <p:sp useBgFill="1">
          <p:nvSpPr>
            <p:cNvPr id="11" name="Rectangle 10"/>
            <p:cNvSpPr/>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3" name="Rectangle 12"/>
            <p:cNvSpPr/>
            <p:nvPr/>
          </p:nvSpPr>
          <p:spPr>
            <a:xfrm>
              <a:off x="1" y="5600215"/>
              <a:ext cx="11706512" cy="780581"/>
            </a:xfrm>
            <a:prstGeom prst="rect">
              <a:avLst/>
            </a:prstGeom>
            <a:gradFill flip="none" rotWithShape="1">
              <a:gsLst>
                <a:gs pos="34000">
                  <a:schemeClr val="accent2"/>
                </a:gs>
                <a:gs pos="100000">
                  <a:schemeClr val="accent2">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85801" y="685800"/>
            <a:ext cx="10396882" cy="1151965"/>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0" y="2063396"/>
            <a:ext cx="10396883" cy="3311189"/>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98083" y="5757334"/>
            <a:ext cx="3784600" cy="498470"/>
          </a:xfrm>
          <a:prstGeom prst="rect">
            <a:avLst/>
          </a:prstGeom>
        </p:spPr>
        <p:txBody>
          <a:bodyPr vert="horz" lIns="91440" tIns="45720" rIns="91440" bIns="45720" rtlCol="0" anchor="ctr"/>
          <a:lstStyle>
            <a:lvl1pPr algn="r">
              <a:defRPr sz="3200" cap="all" baseline="0">
                <a:solidFill>
                  <a:schemeClr val="accent2">
                    <a:lumMod val="50000"/>
                  </a:schemeClr>
                </a:solidFill>
              </a:defRPr>
            </a:lvl1pPr>
          </a:lstStyle>
          <a:p>
            <a:fld id="{C35BB1C6-BF8F-4481-8AB2-603A1C8A906A}" type="datetimeFigureOut">
              <a:rPr lang="en-US" smtClean="0"/>
              <a:t>3/7/2025</a:t>
            </a:fld>
            <a:endParaRPr lang="en-US" dirty="0"/>
          </a:p>
        </p:txBody>
      </p:sp>
      <p:sp>
        <p:nvSpPr>
          <p:cNvPr id="5" name="Footer Placeholder 4"/>
          <p:cNvSpPr>
            <a:spLocks noGrp="1"/>
          </p:cNvSpPr>
          <p:nvPr>
            <p:ph type="ftr" sz="quarter" idx="3"/>
          </p:nvPr>
        </p:nvSpPr>
        <p:spPr>
          <a:xfrm>
            <a:off x="685801" y="5757334"/>
            <a:ext cx="5499719" cy="498470"/>
          </a:xfrm>
          <a:prstGeom prst="rect">
            <a:avLst/>
          </a:prstGeom>
        </p:spPr>
        <p:txBody>
          <a:bodyPr vert="horz" lIns="91440" tIns="45720" rIns="91440" bIns="45720" rtlCol="0" anchor="ctr"/>
          <a:lstStyle>
            <a:lvl1pPr algn="l">
              <a:defRPr sz="3200" cap="all" baseline="0">
                <a:solidFill>
                  <a:schemeClr val="accent2">
                    <a:lumMod val="50000"/>
                  </a:schemeClr>
                </a:solidFill>
              </a:defRPr>
            </a:lvl1pPr>
          </a:lstStyle>
          <a:p>
            <a:endParaRPr lang="en-US" dirty="0"/>
          </a:p>
        </p:txBody>
      </p:sp>
      <p:sp>
        <p:nvSpPr>
          <p:cNvPr id="6" name="Slide Number Placeholder 5"/>
          <p:cNvSpPr>
            <a:spLocks noGrp="1"/>
          </p:cNvSpPr>
          <p:nvPr>
            <p:ph type="sldNum" sz="quarter" idx="4"/>
          </p:nvPr>
        </p:nvSpPr>
        <p:spPr>
          <a:xfrm>
            <a:off x="6287121" y="5757334"/>
            <a:ext cx="907186" cy="498470"/>
          </a:xfrm>
          <a:prstGeom prst="rect">
            <a:avLst/>
          </a:prstGeom>
        </p:spPr>
        <p:txBody>
          <a:bodyPr vert="horz" lIns="91440" tIns="45720" rIns="91440" bIns="45720" rtlCol="0" anchor="ctr"/>
          <a:lstStyle>
            <a:lvl1pPr algn="ctr">
              <a:defRPr sz="3200" cap="all" baseline="0">
                <a:solidFill>
                  <a:schemeClr val="accent2">
                    <a:lumMod val="50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174548406"/>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hf sldNum="0" hdr="0" ftr="0" dt="0"/>
  <p:txStyles>
    <p:title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lstStyle/>
          <a:p>
            <a:r>
              <a:rPr lang="en-US" b="1" dirty="0" smtClean="0">
                <a:latin typeface="Times New Roman" panose="02020603050405020304" pitchFamily="18" charset="0"/>
                <a:cs typeface="Times New Roman" panose="02020603050405020304" pitchFamily="18" charset="0"/>
              </a:rPr>
              <a:t>NAME: Sunil </a:t>
            </a:r>
            <a:r>
              <a:rPr lang="en-US" b="1" dirty="0" err="1" smtClean="0">
                <a:latin typeface="Times New Roman" panose="02020603050405020304" pitchFamily="18" charset="0"/>
                <a:cs typeface="Times New Roman" panose="02020603050405020304" pitchFamily="18" charset="0"/>
              </a:rPr>
              <a:t>aldo</a:t>
            </a:r>
            <a:r>
              <a:rPr lang="en-US" b="1" dirty="0" smtClean="0">
                <a:latin typeface="Times New Roman" panose="02020603050405020304" pitchFamily="18" charset="0"/>
                <a:cs typeface="Times New Roman" panose="02020603050405020304" pitchFamily="18" charset="0"/>
              </a:rPr>
              <a:t> s A</a:t>
            </a:r>
          </a:p>
          <a:p>
            <a:r>
              <a:rPr lang="en-US" b="1" dirty="0" smtClean="0">
                <a:latin typeface="Times New Roman" panose="02020603050405020304" pitchFamily="18" charset="0"/>
                <a:cs typeface="Times New Roman" panose="02020603050405020304" pitchFamily="18" charset="0"/>
              </a:rPr>
              <a:t>Branch: mca</a:t>
            </a:r>
            <a:endParaRPr lang="en-US" b="1" dirty="0">
              <a:latin typeface="Times New Roman" panose="02020603050405020304" pitchFamily="18" charset="0"/>
              <a:cs typeface="Times New Roman" panose="02020603050405020304" pitchFamily="18" charset="0"/>
            </a:endParaRPr>
          </a:p>
          <a:p>
            <a:r>
              <a:rPr lang="en-US" b="1" dirty="0" smtClean="0">
                <a:latin typeface="Times New Roman" panose="02020603050405020304" pitchFamily="18" charset="0"/>
                <a:cs typeface="Times New Roman" panose="02020603050405020304" pitchFamily="18" charset="0"/>
              </a:rPr>
              <a:t>Semester: ii</a:t>
            </a:r>
          </a:p>
          <a:p>
            <a:r>
              <a:rPr lang="en-US" b="1" dirty="0" smtClean="0">
                <a:latin typeface="Times New Roman" panose="02020603050405020304" pitchFamily="18" charset="0"/>
                <a:cs typeface="Times New Roman" panose="02020603050405020304" pitchFamily="18" charset="0"/>
              </a:rPr>
              <a:t>Sec: 2</a:t>
            </a:r>
          </a:p>
          <a:p>
            <a:r>
              <a:rPr lang="en-US" b="1" dirty="0" smtClean="0">
                <a:latin typeface="Times New Roman" panose="02020603050405020304" pitchFamily="18" charset="0"/>
                <a:cs typeface="Times New Roman" panose="02020603050405020304" pitchFamily="18" charset="0"/>
              </a:rPr>
              <a:t>Subject: mini project</a:t>
            </a:r>
          </a:p>
          <a:p>
            <a:r>
              <a:rPr lang="en-US" b="1" dirty="0" smtClean="0">
                <a:latin typeface="Times New Roman" panose="02020603050405020304" pitchFamily="18" charset="0"/>
                <a:cs typeface="Times New Roman" panose="02020603050405020304" pitchFamily="18" charset="0"/>
              </a:rPr>
              <a:t>Register no: 142224621057</a:t>
            </a:r>
          </a:p>
        </p:txBody>
      </p:sp>
      <p:sp>
        <p:nvSpPr>
          <p:cNvPr id="4" name="Rectangle 3"/>
          <p:cNvSpPr/>
          <p:nvPr/>
        </p:nvSpPr>
        <p:spPr>
          <a:xfrm>
            <a:off x="685800" y="709141"/>
            <a:ext cx="6733190" cy="923330"/>
          </a:xfrm>
          <a:prstGeom prst="rect">
            <a:avLst/>
          </a:prstGeom>
          <a:noFill/>
        </p:spPr>
        <p:txBody>
          <a:bodyPr wrap="none" lIns="91440" tIns="45720" rIns="91440" bIns="45720">
            <a:spAutoFit/>
          </a:bodyPr>
          <a:lstStyle/>
          <a:p>
            <a:pPr algn="ctr"/>
            <a:r>
              <a:rPr lang="en-US" sz="5400" b="1" cap="none" spc="0" dirty="0" smtClean="0">
                <a:ln w="12700">
                  <a:solidFill>
                    <a:schemeClr val="accent1"/>
                  </a:solidFill>
                  <a:prstDash val="solid"/>
                </a:ln>
                <a:solidFill>
                  <a:schemeClr val="accent1">
                    <a:lumMod val="60000"/>
                    <a:lumOff val="40000"/>
                  </a:schemeClr>
                </a:solidFill>
                <a:effectLst>
                  <a:outerShdw dist="38100" dir="2640000" algn="bl" rotWithShape="0">
                    <a:schemeClr val="accent1"/>
                  </a:outerShdw>
                </a:effectLst>
              </a:rPr>
              <a:t>PERSONAL INFORMATION</a:t>
            </a:r>
            <a:endParaRPr lang="en-IN" sz="5400" b="1" cap="none" spc="0" dirty="0">
              <a:ln w="12700">
                <a:solidFill>
                  <a:schemeClr val="accent1"/>
                </a:solidFill>
                <a:prstDash val="solid"/>
              </a:ln>
              <a:solidFill>
                <a:schemeClr val="accent1">
                  <a:lumMod val="60000"/>
                  <a:lumOff val="40000"/>
                </a:schemeClr>
              </a:solidFill>
              <a:effectLst>
                <a:outerShdw dist="38100" dir="2640000" algn="bl" rotWithShape="0">
                  <a:schemeClr val="accent1"/>
                </a:outerShdw>
              </a:effectLst>
            </a:endParaRPr>
          </a:p>
        </p:txBody>
      </p:sp>
    </p:spTree>
    <p:extLst>
      <p:ext uri="{BB962C8B-B14F-4D97-AF65-F5344CB8AC3E}">
        <p14:creationId xmlns:p14="http://schemas.microsoft.com/office/powerpoint/2010/main" val="336158360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rot="21420000">
            <a:off x="884561" y="409091"/>
            <a:ext cx="9755187" cy="3020267"/>
          </a:xfrm>
        </p:spPr>
        <p:txBody>
          <a:bodyPr>
            <a:normAutofit fontScale="90000"/>
          </a:bodyPr>
          <a:lstStyle/>
          <a:p>
            <a:r>
              <a:rPr lang="en-US" dirty="0" smtClean="0"/>
              <a:t>garbage &amp; home wastage management system</a:t>
            </a:r>
            <a:endParaRPr lang="en-IN" dirty="0"/>
          </a:p>
        </p:txBody>
      </p:sp>
      <p:sp>
        <p:nvSpPr>
          <p:cNvPr id="3" name="Subtitle 2"/>
          <p:cNvSpPr>
            <a:spLocks noGrp="1"/>
          </p:cNvSpPr>
          <p:nvPr>
            <p:ph type="subTitle" idx="1"/>
          </p:nvPr>
        </p:nvSpPr>
        <p:spPr/>
        <p:txBody>
          <a:bodyPr/>
          <a:lstStyle/>
          <a:p>
            <a:r>
              <a:rPr lang="en-US" dirty="0" smtClean="0"/>
              <a:t>Title proposed by </a:t>
            </a:r>
            <a:r>
              <a:rPr lang="en-US" dirty="0" err="1" smtClean="0"/>
              <a:t>sunil</a:t>
            </a:r>
            <a:r>
              <a:rPr lang="en-US" dirty="0" smtClean="0"/>
              <a:t> </a:t>
            </a:r>
            <a:r>
              <a:rPr lang="en-US" dirty="0" err="1" smtClean="0"/>
              <a:t>aldo.s</a:t>
            </a:r>
            <a:r>
              <a:rPr lang="en-US" dirty="0" smtClean="0"/>
              <a:t> a</a:t>
            </a:r>
            <a:endParaRPr lang="en-IN" dirty="0"/>
          </a:p>
        </p:txBody>
      </p:sp>
    </p:spTree>
    <p:extLst>
      <p:ext uri="{BB962C8B-B14F-4D97-AF65-F5344CB8AC3E}">
        <p14:creationId xmlns:p14="http://schemas.microsoft.com/office/powerpoint/2010/main" val="196602349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546605" y="1158876"/>
            <a:ext cx="10625892" cy="4201400"/>
          </a:xfrm>
        </p:spPr>
        <p:txBody>
          <a:bodyPr>
            <a:normAutofit/>
          </a:bodyPr>
          <a:lstStyle/>
          <a:p>
            <a:pPr>
              <a:lnSpc>
                <a:spcPct val="170000"/>
              </a:lnSpc>
              <a:buFont typeface="Wingdings" panose="05000000000000000000" pitchFamily="2" charset="2"/>
              <a:buChar char="Ø"/>
            </a:pPr>
            <a:r>
              <a:rPr lang="en-US" sz="1200" b="1" dirty="0" smtClean="0">
                <a:latin typeface="Times New Roman" panose="02020603050405020304" pitchFamily="18" charset="0"/>
                <a:cs typeface="Times New Roman" panose="02020603050405020304" pitchFamily="18" charset="0"/>
              </a:rPr>
              <a:t>Waste </a:t>
            </a:r>
            <a:r>
              <a:rPr lang="en-US" sz="1200" b="1" dirty="0">
                <a:latin typeface="Times New Roman" panose="02020603050405020304" pitchFamily="18" charset="0"/>
                <a:cs typeface="Times New Roman" panose="02020603050405020304" pitchFamily="18" charset="0"/>
              </a:rPr>
              <a:t>management in </a:t>
            </a:r>
            <a:r>
              <a:rPr lang="en-US" sz="1200" b="1" dirty="0" smtClean="0">
                <a:latin typeface="Times New Roman" panose="02020603050405020304" pitchFamily="18" charset="0"/>
                <a:cs typeface="Times New Roman" panose="02020603050405020304" pitchFamily="18" charset="0"/>
              </a:rPr>
              <a:t>areas </a:t>
            </a:r>
            <a:r>
              <a:rPr lang="en-US" sz="1200" b="1" dirty="0">
                <a:latin typeface="Times New Roman" panose="02020603050405020304" pitchFamily="18" charset="0"/>
                <a:cs typeface="Times New Roman" panose="02020603050405020304" pitchFamily="18" charset="0"/>
              </a:rPr>
              <a:t>faces challenges such as inefficient waste collection, lack of organization, and improper disposal in public spaces. During special events, increased waste generation leads to overflowing garbage and health hazards. Residents often lack an easy way to request waste pickup or report illegal dumping. This results in environmental pollution and reduced quality of life</a:t>
            </a:r>
            <a:r>
              <a:rPr lang="en-US" sz="1200" b="1" dirty="0" smtClean="0">
                <a:latin typeface="Times New Roman" panose="02020603050405020304" pitchFamily="18" charset="0"/>
                <a:cs typeface="Times New Roman" panose="02020603050405020304" pitchFamily="18" charset="0"/>
              </a:rPr>
              <a:t>.</a:t>
            </a:r>
          </a:p>
          <a:p>
            <a:pPr>
              <a:lnSpc>
                <a:spcPct val="170000"/>
              </a:lnSpc>
              <a:buFont typeface="Wingdings" panose="05000000000000000000" pitchFamily="2" charset="2"/>
              <a:buChar char="Ø"/>
            </a:pPr>
            <a:r>
              <a:rPr lang="en-US" sz="1200" b="1" dirty="0" smtClean="0">
                <a:latin typeface="Times New Roman" panose="02020603050405020304" pitchFamily="18" charset="0"/>
                <a:cs typeface="Times New Roman" panose="02020603050405020304" pitchFamily="18" charset="0"/>
              </a:rPr>
              <a:t> </a:t>
            </a:r>
            <a:r>
              <a:rPr lang="en-US" sz="1200" b="1" dirty="0">
                <a:latin typeface="Times New Roman" panose="02020603050405020304" pitchFamily="18" charset="0"/>
                <a:cs typeface="Times New Roman" panose="02020603050405020304" pitchFamily="18" charset="0"/>
              </a:rPr>
              <a:t>The </a:t>
            </a:r>
            <a:r>
              <a:rPr lang="en-US" sz="1200" b="1" dirty="0">
                <a:solidFill>
                  <a:srgbClr val="C00000"/>
                </a:solidFill>
                <a:latin typeface="Times New Roman" panose="02020603050405020304" pitchFamily="18" charset="0"/>
                <a:cs typeface="Times New Roman" panose="02020603050405020304" pitchFamily="18" charset="0"/>
              </a:rPr>
              <a:t>Home Waste Collection &amp; Public Waste Management System</a:t>
            </a:r>
            <a:r>
              <a:rPr lang="en-US" sz="1200" b="1" dirty="0">
                <a:latin typeface="Times New Roman" panose="02020603050405020304" pitchFamily="18" charset="0"/>
                <a:cs typeface="Times New Roman" panose="02020603050405020304" pitchFamily="18" charset="0"/>
              </a:rPr>
              <a:t> aims to solve these issues by allowing users to </a:t>
            </a:r>
            <a:endParaRPr lang="en-US" sz="1200" b="1" dirty="0" smtClean="0">
              <a:latin typeface="Times New Roman" panose="02020603050405020304" pitchFamily="18" charset="0"/>
              <a:cs typeface="Times New Roman" panose="02020603050405020304" pitchFamily="18" charset="0"/>
            </a:endParaRPr>
          </a:p>
          <a:p>
            <a:pPr lvl="1">
              <a:lnSpc>
                <a:spcPct val="170000"/>
              </a:lnSpc>
            </a:pPr>
            <a:r>
              <a:rPr lang="en-US" sz="1200" b="1" dirty="0" smtClean="0">
                <a:solidFill>
                  <a:schemeClr val="accent1">
                    <a:lumMod val="50000"/>
                  </a:schemeClr>
                </a:solidFill>
                <a:latin typeface="Times New Roman" panose="02020603050405020304" pitchFamily="18" charset="0"/>
                <a:cs typeface="Times New Roman" panose="02020603050405020304" pitchFamily="18" charset="0"/>
              </a:rPr>
              <a:t>request </a:t>
            </a:r>
            <a:r>
              <a:rPr lang="en-US" sz="1200" b="1" dirty="0">
                <a:solidFill>
                  <a:schemeClr val="accent1">
                    <a:lumMod val="50000"/>
                  </a:schemeClr>
                </a:solidFill>
                <a:latin typeface="Times New Roman" panose="02020603050405020304" pitchFamily="18" charset="0"/>
                <a:cs typeface="Times New Roman" panose="02020603050405020304" pitchFamily="18" charset="0"/>
              </a:rPr>
              <a:t>waste </a:t>
            </a:r>
            <a:r>
              <a:rPr lang="en-US" sz="1200" b="1" dirty="0" smtClean="0">
                <a:solidFill>
                  <a:schemeClr val="accent1">
                    <a:lumMod val="50000"/>
                  </a:schemeClr>
                </a:solidFill>
                <a:latin typeface="Times New Roman" panose="02020603050405020304" pitchFamily="18" charset="0"/>
                <a:cs typeface="Times New Roman" panose="02020603050405020304" pitchFamily="18" charset="0"/>
              </a:rPr>
              <a:t>collection</a:t>
            </a:r>
          </a:p>
          <a:p>
            <a:pPr lvl="1">
              <a:lnSpc>
                <a:spcPct val="170000"/>
              </a:lnSpc>
            </a:pPr>
            <a:r>
              <a:rPr lang="en-US" sz="1200" b="1" dirty="0" smtClean="0">
                <a:solidFill>
                  <a:schemeClr val="accent1">
                    <a:lumMod val="50000"/>
                  </a:schemeClr>
                </a:solidFill>
                <a:latin typeface="Times New Roman" panose="02020603050405020304" pitchFamily="18" charset="0"/>
                <a:cs typeface="Times New Roman" panose="02020603050405020304" pitchFamily="18" charset="0"/>
              </a:rPr>
              <a:t>report </a:t>
            </a:r>
            <a:r>
              <a:rPr lang="en-US" sz="1200" b="1" dirty="0">
                <a:solidFill>
                  <a:schemeClr val="accent1">
                    <a:lumMod val="50000"/>
                  </a:schemeClr>
                </a:solidFill>
                <a:latin typeface="Times New Roman" panose="02020603050405020304" pitchFamily="18" charset="0"/>
                <a:cs typeface="Times New Roman" panose="02020603050405020304" pitchFamily="18" charset="0"/>
              </a:rPr>
              <a:t>public waste </a:t>
            </a:r>
            <a:r>
              <a:rPr lang="en-US" sz="1200" b="1" dirty="0" smtClean="0">
                <a:solidFill>
                  <a:schemeClr val="accent1">
                    <a:lumMod val="50000"/>
                  </a:schemeClr>
                </a:solidFill>
                <a:latin typeface="Times New Roman" panose="02020603050405020304" pitchFamily="18" charset="0"/>
                <a:cs typeface="Times New Roman" panose="02020603050405020304" pitchFamily="18" charset="0"/>
              </a:rPr>
              <a:t>problems</a:t>
            </a:r>
          </a:p>
          <a:p>
            <a:pPr lvl="1">
              <a:lnSpc>
                <a:spcPct val="170000"/>
              </a:lnSpc>
            </a:pPr>
            <a:r>
              <a:rPr lang="en-US" sz="1200" b="1" dirty="0" smtClean="0">
                <a:solidFill>
                  <a:schemeClr val="accent1">
                    <a:lumMod val="50000"/>
                  </a:schemeClr>
                </a:solidFill>
                <a:latin typeface="Times New Roman" panose="02020603050405020304" pitchFamily="18" charset="0"/>
                <a:cs typeface="Times New Roman" panose="02020603050405020304" pitchFamily="18" charset="0"/>
              </a:rPr>
              <a:t>receive </a:t>
            </a:r>
            <a:r>
              <a:rPr lang="en-US" sz="1200" b="1" dirty="0">
                <a:solidFill>
                  <a:schemeClr val="accent1">
                    <a:lumMod val="50000"/>
                  </a:schemeClr>
                </a:solidFill>
                <a:latin typeface="Times New Roman" panose="02020603050405020304" pitchFamily="18" charset="0"/>
                <a:cs typeface="Times New Roman" panose="02020603050405020304" pitchFamily="18" charset="0"/>
              </a:rPr>
              <a:t>real-time updates. </a:t>
            </a:r>
            <a:endParaRPr lang="en-US" sz="1200" b="1" dirty="0" smtClean="0">
              <a:solidFill>
                <a:schemeClr val="accent1">
                  <a:lumMod val="50000"/>
                </a:schemeClr>
              </a:solidFill>
              <a:latin typeface="Times New Roman" panose="02020603050405020304" pitchFamily="18" charset="0"/>
              <a:cs typeface="Times New Roman" panose="02020603050405020304" pitchFamily="18" charset="0"/>
            </a:endParaRPr>
          </a:p>
          <a:p>
            <a:pPr lvl="1">
              <a:lnSpc>
                <a:spcPct val="170000"/>
              </a:lnSpc>
            </a:pPr>
            <a:r>
              <a:rPr lang="en-US" sz="1200" b="1" dirty="0">
                <a:solidFill>
                  <a:schemeClr val="accent1">
                    <a:lumMod val="50000"/>
                  </a:schemeClr>
                </a:solidFill>
                <a:latin typeface="Times New Roman" panose="02020603050405020304" pitchFamily="18" charset="0"/>
                <a:cs typeface="Times New Roman" panose="02020603050405020304" pitchFamily="18" charset="0"/>
              </a:rPr>
              <a:t>degradable </a:t>
            </a:r>
            <a:r>
              <a:rPr lang="en-US" sz="1200" b="1" dirty="0" smtClean="0">
                <a:solidFill>
                  <a:schemeClr val="accent1">
                    <a:lumMod val="50000"/>
                  </a:schemeClr>
                </a:solidFill>
                <a:latin typeface="Times New Roman" panose="02020603050405020304" pitchFamily="18" charset="0"/>
                <a:cs typeface="Times New Roman" panose="02020603050405020304" pitchFamily="18" charset="0"/>
              </a:rPr>
              <a:t>waste to fertilizer conversion</a:t>
            </a:r>
            <a:endParaRPr lang="en-US" sz="1200" b="1" dirty="0" smtClean="0">
              <a:solidFill>
                <a:schemeClr val="accent1">
                  <a:lumMod val="50000"/>
                </a:schemeClr>
              </a:solidFill>
              <a:latin typeface="Times New Roman" panose="02020603050405020304" pitchFamily="18" charset="0"/>
              <a:cs typeface="Times New Roman" panose="02020603050405020304" pitchFamily="18" charset="0"/>
            </a:endParaRPr>
          </a:p>
          <a:p>
            <a:pPr>
              <a:lnSpc>
                <a:spcPct val="170000"/>
              </a:lnSpc>
              <a:buFont typeface="Wingdings" panose="05000000000000000000" pitchFamily="2" charset="2"/>
              <a:buChar char="Ø"/>
            </a:pPr>
            <a:r>
              <a:rPr lang="en-US" sz="1200" b="1" dirty="0" smtClean="0">
                <a:latin typeface="Times New Roman" panose="02020603050405020304" pitchFamily="18" charset="0"/>
                <a:cs typeface="Times New Roman" panose="02020603050405020304" pitchFamily="18" charset="0"/>
              </a:rPr>
              <a:t>Admins </a:t>
            </a:r>
            <a:r>
              <a:rPr lang="en-US" sz="1200" b="1" dirty="0">
                <a:latin typeface="Times New Roman" panose="02020603050405020304" pitchFamily="18" charset="0"/>
                <a:cs typeface="Times New Roman" panose="02020603050405020304" pitchFamily="18" charset="0"/>
              </a:rPr>
              <a:t>will assign workers efficiently, ensuring timely waste disposal. The system promotes cleaner neighborhoods, improves waste collection responsiveness, and enhances worker coordination</a:t>
            </a:r>
            <a:r>
              <a:rPr lang="en-US" sz="1200" b="1" dirty="0" smtClean="0">
                <a:latin typeface="Times New Roman" panose="02020603050405020304" pitchFamily="18" charset="0"/>
                <a:cs typeface="Times New Roman" panose="02020603050405020304" pitchFamily="18" charset="0"/>
              </a:rPr>
              <a:t>.</a:t>
            </a:r>
            <a:endParaRPr lang="en-IN" sz="1200" b="1" dirty="0">
              <a:latin typeface="Times New Roman" panose="02020603050405020304" pitchFamily="18" charset="0"/>
              <a:cs typeface="Times New Roman" panose="02020603050405020304" pitchFamily="18" charset="0"/>
            </a:endParaRPr>
          </a:p>
        </p:txBody>
      </p:sp>
      <p:sp>
        <p:nvSpPr>
          <p:cNvPr id="4" name="Rectangle 3"/>
          <p:cNvSpPr/>
          <p:nvPr/>
        </p:nvSpPr>
        <p:spPr>
          <a:xfrm>
            <a:off x="395574" y="235546"/>
            <a:ext cx="5891165" cy="923330"/>
          </a:xfrm>
          <a:prstGeom prst="rect">
            <a:avLst/>
          </a:prstGeom>
          <a:noFill/>
        </p:spPr>
        <p:txBody>
          <a:bodyPr wrap="none" lIns="91440" tIns="45720" rIns="91440" bIns="45720">
            <a:spAutoFit/>
          </a:bodyPr>
          <a:lstStyle/>
          <a:p>
            <a:pPr algn="ctr"/>
            <a:r>
              <a:rPr lang="en-US" sz="5400" b="1" dirty="0" smtClean="0">
                <a:ln w="12700">
                  <a:solidFill>
                    <a:schemeClr val="accent1"/>
                  </a:solidFill>
                  <a:prstDash val="solid"/>
                </a:ln>
                <a:solidFill>
                  <a:schemeClr val="accent1">
                    <a:lumMod val="60000"/>
                    <a:lumOff val="40000"/>
                  </a:schemeClr>
                </a:solidFill>
                <a:effectLst>
                  <a:outerShdw dist="38100" dir="2640000" algn="bl" rotWithShape="0">
                    <a:schemeClr val="accent1"/>
                  </a:outerShdw>
                </a:effectLst>
              </a:rPr>
              <a:t>PROBLEM </a:t>
            </a:r>
            <a:r>
              <a:rPr lang="en-US" sz="5400" b="1" cap="none" spc="0" dirty="0" smtClean="0">
                <a:ln w="12700">
                  <a:solidFill>
                    <a:schemeClr val="accent1"/>
                  </a:solidFill>
                  <a:prstDash val="solid"/>
                </a:ln>
                <a:solidFill>
                  <a:schemeClr val="accent1">
                    <a:lumMod val="60000"/>
                    <a:lumOff val="40000"/>
                  </a:schemeClr>
                </a:solidFill>
                <a:effectLst>
                  <a:outerShdw dist="38100" dir="2640000" algn="bl" rotWithShape="0">
                    <a:schemeClr val="accent1"/>
                  </a:outerShdw>
                </a:effectLst>
              </a:rPr>
              <a:t>STATEMENT</a:t>
            </a:r>
            <a:endParaRPr lang="en-IN" sz="5400" b="1" cap="none" spc="0" dirty="0">
              <a:ln w="12700">
                <a:solidFill>
                  <a:schemeClr val="accent1"/>
                </a:solidFill>
                <a:prstDash val="solid"/>
              </a:ln>
              <a:solidFill>
                <a:schemeClr val="accent1">
                  <a:lumMod val="60000"/>
                  <a:lumOff val="40000"/>
                </a:schemeClr>
              </a:solidFill>
              <a:effectLst>
                <a:outerShdw dist="38100" dir="2640000" algn="bl" rotWithShape="0">
                  <a:schemeClr val="accent1"/>
                </a:outerShdw>
              </a:effectLst>
            </a:endParaRPr>
          </a:p>
        </p:txBody>
      </p:sp>
    </p:spTree>
    <p:extLst>
      <p:ext uri="{BB962C8B-B14F-4D97-AF65-F5344CB8AC3E}">
        <p14:creationId xmlns:p14="http://schemas.microsoft.com/office/powerpoint/2010/main" val="193806938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332832" y="1506047"/>
            <a:ext cx="10394707" cy="3311189"/>
          </a:xfrm>
        </p:spPr>
        <p:txBody>
          <a:bodyPr>
            <a:noAutofit/>
          </a:bodyPr>
          <a:lstStyle/>
          <a:p>
            <a:pPr marL="0" indent="0">
              <a:buNone/>
            </a:pPr>
            <a:r>
              <a:rPr lang="en-IN" sz="1800" b="1" dirty="0">
                <a:solidFill>
                  <a:srgbClr val="C00000"/>
                </a:solidFill>
                <a:latin typeface="Times New Roman" panose="02020603050405020304" pitchFamily="18" charset="0"/>
                <a:cs typeface="Times New Roman" panose="02020603050405020304" pitchFamily="18" charset="0"/>
              </a:rPr>
              <a:t>Hardware &amp; Software Requirements for Home Waste Collection &amp; Public Waste Management </a:t>
            </a:r>
            <a:r>
              <a:rPr lang="en-IN" sz="1800" b="1" dirty="0" smtClean="0">
                <a:solidFill>
                  <a:srgbClr val="C00000"/>
                </a:solidFill>
                <a:latin typeface="Times New Roman" panose="02020603050405020304" pitchFamily="18" charset="0"/>
                <a:cs typeface="Times New Roman" panose="02020603050405020304" pitchFamily="18" charset="0"/>
              </a:rPr>
              <a:t>System</a:t>
            </a:r>
            <a:endParaRPr lang="en-IN" sz="1800" b="1" dirty="0">
              <a:solidFill>
                <a:srgbClr val="C00000"/>
              </a:solidFill>
              <a:latin typeface="Times New Roman" panose="02020603050405020304" pitchFamily="18" charset="0"/>
              <a:cs typeface="Times New Roman" panose="02020603050405020304" pitchFamily="18" charset="0"/>
            </a:endParaRPr>
          </a:p>
          <a:p>
            <a:pPr lvl="1"/>
            <a:r>
              <a:rPr lang="en-IN" b="1" dirty="0" smtClean="0">
                <a:latin typeface="Times New Roman" panose="02020603050405020304" pitchFamily="18" charset="0"/>
                <a:cs typeface="Times New Roman" panose="02020603050405020304" pitchFamily="18" charset="0"/>
              </a:rPr>
              <a:t>Operating </a:t>
            </a:r>
            <a:r>
              <a:rPr lang="en-IN" b="1" dirty="0">
                <a:latin typeface="Times New Roman" panose="02020603050405020304" pitchFamily="18" charset="0"/>
                <a:cs typeface="Times New Roman" panose="02020603050405020304" pitchFamily="18" charset="0"/>
              </a:rPr>
              <a:t>System</a:t>
            </a:r>
            <a:r>
              <a:rPr lang="en-IN" dirty="0">
                <a:latin typeface="Times New Roman" panose="02020603050405020304" pitchFamily="18" charset="0"/>
                <a:cs typeface="Times New Roman" panose="02020603050405020304" pitchFamily="18" charset="0"/>
              </a:rPr>
              <a:t>: Windows, Linux, or </a:t>
            </a:r>
            <a:r>
              <a:rPr lang="en-IN" dirty="0" err="1">
                <a:latin typeface="Times New Roman" panose="02020603050405020304" pitchFamily="18" charset="0"/>
                <a:cs typeface="Times New Roman" panose="02020603050405020304" pitchFamily="18" charset="0"/>
              </a:rPr>
              <a:t>macOS</a:t>
            </a:r>
            <a:r>
              <a:rPr lang="en-IN" dirty="0">
                <a:latin typeface="Times New Roman" panose="02020603050405020304" pitchFamily="18" charset="0"/>
                <a:cs typeface="Times New Roman" panose="02020603050405020304" pitchFamily="18" charset="0"/>
              </a:rPr>
              <a:t> (for development and deployment).</a:t>
            </a:r>
          </a:p>
          <a:p>
            <a:pPr lvl="1"/>
            <a:r>
              <a:rPr lang="en-IN" b="1" dirty="0">
                <a:latin typeface="Times New Roman" panose="02020603050405020304" pitchFamily="18" charset="0"/>
                <a:cs typeface="Times New Roman" panose="02020603050405020304" pitchFamily="18" charset="0"/>
              </a:rPr>
              <a:t>Processor</a:t>
            </a:r>
            <a:r>
              <a:rPr lang="en-IN" dirty="0">
                <a:latin typeface="Times New Roman" panose="02020603050405020304" pitchFamily="18" charset="0"/>
                <a:cs typeface="Times New Roman" panose="02020603050405020304" pitchFamily="18" charset="0"/>
              </a:rPr>
              <a:t>: Intel Core i3 or higher / AMD </a:t>
            </a:r>
            <a:r>
              <a:rPr lang="en-IN" dirty="0" err="1">
                <a:latin typeface="Times New Roman" panose="02020603050405020304" pitchFamily="18" charset="0"/>
                <a:cs typeface="Times New Roman" panose="02020603050405020304" pitchFamily="18" charset="0"/>
              </a:rPr>
              <a:t>Ryzen</a:t>
            </a:r>
            <a:r>
              <a:rPr lang="en-IN" dirty="0">
                <a:latin typeface="Times New Roman" panose="02020603050405020304" pitchFamily="18" charset="0"/>
                <a:cs typeface="Times New Roman" panose="02020603050405020304" pitchFamily="18" charset="0"/>
              </a:rPr>
              <a:t> 3 or higher.</a:t>
            </a:r>
          </a:p>
          <a:p>
            <a:pPr lvl="1"/>
            <a:r>
              <a:rPr lang="en-IN" b="1" dirty="0">
                <a:latin typeface="Times New Roman" panose="02020603050405020304" pitchFamily="18" charset="0"/>
                <a:cs typeface="Times New Roman" panose="02020603050405020304" pitchFamily="18" charset="0"/>
              </a:rPr>
              <a:t>RAM</a:t>
            </a:r>
            <a:r>
              <a:rPr lang="en-IN" dirty="0">
                <a:latin typeface="Times New Roman" panose="02020603050405020304" pitchFamily="18" charset="0"/>
                <a:cs typeface="Times New Roman" panose="02020603050405020304" pitchFamily="18" charset="0"/>
              </a:rPr>
              <a:t>: Minimum 8GB (Recommended: 16GB for better performance).</a:t>
            </a:r>
          </a:p>
          <a:p>
            <a:pPr lvl="1"/>
            <a:r>
              <a:rPr lang="en-IN" b="1" dirty="0">
                <a:latin typeface="Times New Roman" panose="02020603050405020304" pitchFamily="18" charset="0"/>
                <a:cs typeface="Times New Roman" panose="02020603050405020304" pitchFamily="18" charset="0"/>
              </a:rPr>
              <a:t>Storage</a:t>
            </a:r>
            <a:r>
              <a:rPr lang="en-IN" dirty="0">
                <a:latin typeface="Times New Roman" panose="02020603050405020304" pitchFamily="18" charset="0"/>
                <a:cs typeface="Times New Roman" panose="02020603050405020304" pitchFamily="18" charset="0"/>
              </a:rPr>
              <a:t>: Minimum 256GB SSD (Recommended: 500GB SSD or higher).</a:t>
            </a:r>
          </a:p>
          <a:p>
            <a:pPr lvl="1"/>
            <a:r>
              <a:rPr lang="en-IN" b="1" dirty="0">
                <a:latin typeface="Times New Roman" panose="02020603050405020304" pitchFamily="18" charset="0"/>
                <a:cs typeface="Times New Roman" panose="02020603050405020304" pitchFamily="18" charset="0"/>
              </a:rPr>
              <a:t>Internet Connection</a:t>
            </a:r>
            <a:r>
              <a:rPr lang="en-IN" dirty="0">
                <a:latin typeface="Times New Roman" panose="02020603050405020304" pitchFamily="18" charset="0"/>
                <a:cs typeface="Times New Roman" panose="02020603050405020304" pitchFamily="18" charset="0"/>
              </a:rPr>
              <a:t>: Required for online hosting, API integration, and remote database access.</a:t>
            </a:r>
          </a:p>
        </p:txBody>
      </p:sp>
      <p:sp>
        <p:nvSpPr>
          <p:cNvPr id="4" name="Rectangle 3"/>
          <p:cNvSpPr/>
          <p:nvPr/>
        </p:nvSpPr>
        <p:spPr>
          <a:xfrm>
            <a:off x="332832" y="393802"/>
            <a:ext cx="7203896" cy="923330"/>
          </a:xfrm>
          <a:prstGeom prst="rect">
            <a:avLst/>
          </a:prstGeom>
          <a:noFill/>
        </p:spPr>
        <p:txBody>
          <a:bodyPr wrap="none" lIns="91440" tIns="45720" rIns="91440" bIns="45720">
            <a:spAutoFit/>
          </a:bodyPr>
          <a:lstStyle/>
          <a:p>
            <a:pPr algn="ctr"/>
            <a:r>
              <a:rPr lang="en-US" sz="5400" b="1" cap="none" spc="0" dirty="0" smtClean="0">
                <a:ln w="12700">
                  <a:solidFill>
                    <a:schemeClr val="accent1"/>
                  </a:solidFill>
                  <a:prstDash val="solid"/>
                </a:ln>
                <a:solidFill>
                  <a:schemeClr val="accent1">
                    <a:lumMod val="60000"/>
                    <a:lumOff val="40000"/>
                  </a:schemeClr>
                </a:solidFill>
                <a:effectLst>
                  <a:outerShdw dist="38100" dir="2640000" algn="bl" rotWithShape="0">
                    <a:schemeClr val="accent1"/>
                  </a:outerShdw>
                </a:effectLst>
              </a:rPr>
              <a:t>HARDWARE REQUIRMENTS</a:t>
            </a:r>
            <a:endParaRPr lang="en-IN" sz="5400" b="1" cap="none" spc="0" dirty="0">
              <a:ln w="12700">
                <a:solidFill>
                  <a:schemeClr val="accent1"/>
                </a:solidFill>
                <a:prstDash val="solid"/>
              </a:ln>
              <a:solidFill>
                <a:schemeClr val="accent1">
                  <a:lumMod val="60000"/>
                  <a:lumOff val="40000"/>
                </a:schemeClr>
              </a:solidFill>
              <a:effectLst>
                <a:outerShdw dist="38100" dir="2640000" algn="bl" rotWithShape="0">
                  <a:schemeClr val="accent1"/>
                </a:outerShdw>
              </a:effectLst>
            </a:endParaRPr>
          </a:p>
        </p:txBody>
      </p:sp>
    </p:spTree>
    <p:extLst>
      <p:ext uri="{BB962C8B-B14F-4D97-AF65-F5344CB8AC3E}">
        <p14:creationId xmlns:p14="http://schemas.microsoft.com/office/powerpoint/2010/main" val="189387608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57647" y="291702"/>
            <a:ext cx="7345730" cy="923330"/>
          </a:xfrm>
          <a:prstGeom prst="rect">
            <a:avLst/>
          </a:prstGeom>
          <a:noFill/>
        </p:spPr>
        <p:txBody>
          <a:bodyPr wrap="none" lIns="91440" tIns="45720" rIns="91440" bIns="45720">
            <a:spAutoFit/>
          </a:bodyPr>
          <a:lstStyle/>
          <a:p>
            <a:pPr algn="ctr"/>
            <a:r>
              <a:rPr lang="en-US" sz="5400" b="1" cap="none" spc="0" dirty="0" smtClean="0">
                <a:ln w="12700">
                  <a:solidFill>
                    <a:schemeClr val="accent1"/>
                  </a:solidFill>
                  <a:prstDash val="solid"/>
                </a:ln>
                <a:solidFill>
                  <a:schemeClr val="accent1">
                    <a:lumMod val="60000"/>
                    <a:lumOff val="40000"/>
                  </a:schemeClr>
                </a:solidFill>
                <a:effectLst>
                  <a:outerShdw dist="38100" dir="2640000" algn="bl" rotWithShape="0">
                    <a:schemeClr val="accent1"/>
                  </a:outerShdw>
                </a:effectLst>
              </a:rPr>
              <a:t>SOFTWARE REQUIREMENTS</a:t>
            </a:r>
            <a:endParaRPr lang="en-IN" sz="5400" b="1" cap="none" spc="0" dirty="0">
              <a:ln w="12700">
                <a:solidFill>
                  <a:schemeClr val="accent1"/>
                </a:solidFill>
                <a:prstDash val="solid"/>
              </a:ln>
              <a:solidFill>
                <a:schemeClr val="accent1">
                  <a:lumMod val="60000"/>
                  <a:lumOff val="40000"/>
                </a:schemeClr>
              </a:solidFill>
              <a:effectLst>
                <a:outerShdw dist="38100" dir="2640000" algn="bl" rotWithShape="0">
                  <a:schemeClr val="accent1"/>
                </a:outerShdw>
              </a:effectLst>
            </a:endParaRPr>
          </a:p>
        </p:txBody>
      </p:sp>
      <p:sp>
        <p:nvSpPr>
          <p:cNvPr id="7" name="Rectangle 4"/>
          <p:cNvSpPr>
            <a:spLocks noGrp="1" noChangeArrowheads="1"/>
          </p:cNvSpPr>
          <p:nvPr>
            <p:ph sz="quarter" idx="13"/>
          </p:nvPr>
        </p:nvSpPr>
        <p:spPr bwMode="auto">
          <a:xfrm>
            <a:off x="657647" y="2961776"/>
            <a:ext cx="1111885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noAutofit/>
          </a:bodyPr>
          <a:lstStyle/>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Frontend Development</a:t>
            </a:r>
            <a:r>
              <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HTML, CSS, JavaScript. </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Backend Development</a:t>
            </a:r>
            <a:r>
              <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PHP (for server-side scripting). </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Database</a:t>
            </a:r>
            <a:r>
              <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MySQL (for structured data storage and retrieval). </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Web Server</a:t>
            </a:r>
            <a:r>
              <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Apache (via XAMPP or WAMP for local development). </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Database Management</a:t>
            </a:r>
            <a:r>
              <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phpMyAdmin</a:t>
            </a:r>
            <a:r>
              <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(for managing MySQL databases). </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Development Environment</a:t>
            </a:r>
            <a:r>
              <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VS Code, Sublime Text, or </a:t>
            </a:r>
            <a:r>
              <a:rPr kumimoji="0" lang="en-US" altLang="en-US"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PHPStorm</a:t>
            </a:r>
            <a:r>
              <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Version Control</a:t>
            </a:r>
            <a:r>
              <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Git</a:t>
            </a:r>
            <a:r>
              <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GitHub, or </a:t>
            </a:r>
            <a:r>
              <a:rPr kumimoji="0" lang="en-US" altLang="en-US"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GitLab</a:t>
            </a:r>
            <a:r>
              <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for project collaboration. </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Browser</a:t>
            </a:r>
            <a:r>
              <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Google Chrome, Mozilla Firefox, or Microsoft Edge (for testing UI). </a:t>
            </a:r>
          </a:p>
        </p:txBody>
      </p:sp>
    </p:spTree>
    <p:extLst>
      <p:ext uri="{BB962C8B-B14F-4D97-AF65-F5344CB8AC3E}">
        <p14:creationId xmlns:p14="http://schemas.microsoft.com/office/powerpoint/2010/main" val="55050154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508384" y="1422661"/>
            <a:ext cx="10394707" cy="3311189"/>
          </a:xfrm>
        </p:spPr>
        <p:txBody>
          <a:bodyPr>
            <a:normAutofit/>
          </a:bodyPr>
          <a:lstStyle/>
          <a:p>
            <a:r>
              <a:rPr lang="en-US" sz="1600" b="1" dirty="0">
                <a:latin typeface="Times New Roman" panose="02020603050405020304" pitchFamily="18" charset="0"/>
                <a:cs typeface="Times New Roman" panose="02020603050405020304" pitchFamily="18" charset="0"/>
              </a:rPr>
              <a:t>R. Sharma et al. (2020)</a:t>
            </a:r>
            <a:r>
              <a:rPr lang="en-US" sz="1600" dirty="0">
                <a:latin typeface="Times New Roman" panose="02020603050405020304" pitchFamily="18" charset="0"/>
                <a:cs typeface="Times New Roman" panose="02020603050405020304" pitchFamily="18" charset="0"/>
              </a:rPr>
              <a:t>: Developed a </a:t>
            </a:r>
            <a:r>
              <a:rPr lang="en-US" sz="1600" b="1" dirty="0">
                <a:latin typeface="Times New Roman" panose="02020603050405020304" pitchFamily="18" charset="0"/>
                <a:cs typeface="Times New Roman" panose="02020603050405020304" pitchFamily="18" charset="0"/>
              </a:rPr>
              <a:t>smart waste management system</a:t>
            </a:r>
            <a:r>
              <a:rPr lang="en-US" sz="1600" dirty="0">
                <a:latin typeface="Times New Roman" panose="02020603050405020304" pitchFamily="18" charset="0"/>
                <a:cs typeface="Times New Roman" panose="02020603050405020304" pitchFamily="18" charset="0"/>
              </a:rPr>
              <a:t> using </a:t>
            </a:r>
            <a:r>
              <a:rPr lang="en-US" sz="1600" dirty="0" err="1">
                <a:latin typeface="Times New Roman" panose="02020603050405020304" pitchFamily="18" charset="0"/>
                <a:cs typeface="Times New Roman" panose="02020603050405020304" pitchFamily="18" charset="0"/>
              </a:rPr>
              <a:t>IoT</a:t>
            </a:r>
            <a:r>
              <a:rPr lang="en-US" sz="1600" dirty="0">
                <a:latin typeface="Times New Roman" panose="02020603050405020304" pitchFamily="18" charset="0"/>
                <a:cs typeface="Times New Roman" panose="02020603050405020304" pitchFamily="18" charset="0"/>
              </a:rPr>
              <a:t> and cloud computing. The system used sensors in dustbins to monitor fill levels and notify authorities for timely collection. The authors highlighted the importance of real-time monitoring and automated scheduling to improve efficiency in urban waste management.</a:t>
            </a:r>
          </a:p>
          <a:p>
            <a:r>
              <a:rPr lang="en-US" sz="1700" b="1" dirty="0">
                <a:latin typeface="Times New Roman" panose="02020603050405020304" pitchFamily="18" charset="0"/>
                <a:cs typeface="Times New Roman" panose="02020603050405020304" pitchFamily="18" charset="0"/>
              </a:rPr>
              <a:t>A. Patel et al. (2019)</a:t>
            </a:r>
            <a:r>
              <a:rPr lang="en-US" sz="1700" dirty="0">
                <a:latin typeface="Times New Roman" panose="02020603050405020304" pitchFamily="18" charset="0"/>
                <a:cs typeface="Times New Roman" panose="02020603050405020304" pitchFamily="18" charset="0"/>
              </a:rPr>
              <a:t>: Designed a </a:t>
            </a:r>
            <a:r>
              <a:rPr lang="en-US" sz="1700" b="1" dirty="0">
                <a:latin typeface="Times New Roman" panose="02020603050405020304" pitchFamily="18" charset="0"/>
                <a:cs typeface="Times New Roman" panose="02020603050405020304" pitchFamily="18" charset="0"/>
              </a:rPr>
              <a:t>mobile-based waste pickup request system</a:t>
            </a:r>
            <a:r>
              <a:rPr lang="en-US" sz="1700" dirty="0">
                <a:latin typeface="Times New Roman" panose="02020603050405020304" pitchFamily="18" charset="0"/>
                <a:cs typeface="Times New Roman" panose="02020603050405020304" pitchFamily="18" charset="0"/>
              </a:rPr>
              <a:t> to help residents schedule waste collection. The application allowed users to request pickups on-demand, reducing dependency on fixed schedules. The study found that on-demand waste collection significantly improved cleanliness and waste management in residential areas.</a:t>
            </a:r>
            <a:endParaRPr lang="en-IN" sz="1700" dirty="0">
              <a:latin typeface="Times New Roman" panose="02020603050405020304" pitchFamily="18" charset="0"/>
              <a:cs typeface="Times New Roman" panose="02020603050405020304" pitchFamily="18" charset="0"/>
            </a:endParaRPr>
          </a:p>
        </p:txBody>
      </p:sp>
      <p:sp>
        <p:nvSpPr>
          <p:cNvPr id="4" name="Rectangle 3"/>
          <p:cNvSpPr/>
          <p:nvPr/>
        </p:nvSpPr>
        <p:spPr>
          <a:xfrm>
            <a:off x="508384" y="499331"/>
            <a:ext cx="5516511" cy="923330"/>
          </a:xfrm>
          <a:prstGeom prst="rect">
            <a:avLst/>
          </a:prstGeom>
          <a:noFill/>
        </p:spPr>
        <p:txBody>
          <a:bodyPr wrap="none" lIns="91440" tIns="45720" rIns="91440" bIns="45720">
            <a:spAutoFit/>
          </a:bodyPr>
          <a:lstStyle/>
          <a:p>
            <a:pPr algn="ctr"/>
            <a:r>
              <a:rPr lang="en-US" sz="5400" b="1" cap="none" spc="0" dirty="0" smtClean="0">
                <a:ln w="12700">
                  <a:solidFill>
                    <a:schemeClr val="accent1"/>
                  </a:solidFill>
                  <a:prstDash val="solid"/>
                </a:ln>
                <a:solidFill>
                  <a:schemeClr val="accent1">
                    <a:lumMod val="60000"/>
                    <a:lumOff val="40000"/>
                  </a:schemeClr>
                </a:solidFill>
                <a:effectLst>
                  <a:outerShdw dist="38100" dir="2640000" algn="bl" rotWithShape="0">
                    <a:schemeClr val="accent1"/>
                  </a:outerShdw>
                </a:effectLst>
              </a:rPr>
              <a:t>LITERATURE SURVEY</a:t>
            </a:r>
            <a:endParaRPr lang="en-IN" sz="5400" b="1" cap="none" spc="0" dirty="0">
              <a:ln w="12700">
                <a:solidFill>
                  <a:schemeClr val="accent1"/>
                </a:solidFill>
                <a:prstDash val="solid"/>
              </a:ln>
              <a:solidFill>
                <a:schemeClr val="accent1">
                  <a:lumMod val="60000"/>
                  <a:lumOff val="40000"/>
                </a:schemeClr>
              </a:solidFill>
              <a:effectLst>
                <a:outerShdw dist="38100" dir="2640000" algn="bl" rotWithShape="0">
                  <a:schemeClr val="accent1"/>
                </a:outerShdw>
              </a:effectLst>
            </a:endParaRPr>
          </a:p>
        </p:txBody>
      </p:sp>
    </p:spTree>
    <p:extLst>
      <p:ext uri="{BB962C8B-B14F-4D97-AF65-F5344CB8AC3E}">
        <p14:creationId xmlns:p14="http://schemas.microsoft.com/office/powerpoint/2010/main" val="317921018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8402" y="2997071"/>
            <a:ext cx="3283991" cy="2240185"/>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3023" y="2732181"/>
            <a:ext cx="3848100" cy="2505075"/>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80666" y="193292"/>
            <a:ext cx="1972990" cy="1843238"/>
          </a:xfrm>
          <a:prstGeom prst="rect">
            <a:avLst/>
          </a:prstGeom>
        </p:spPr>
      </p:pic>
      <p:sp>
        <p:nvSpPr>
          <p:cNvPr id="8" name="TextBox 7"/>
          <p:cNvSpPr txBox="1"/>
          <p:nvPr/>
        </p:nvSpPr>
        <p:spPr>
          <a:xfrm>
            <a:off x="4791396" y="5738649"/>
            <a:ext cx="1462260" cy="461665"/>
          </a:xfrm>
          <a:prstGeom prst="rect">
            <a:avLst/>
          </a:prstGeom>
          <a:noFill/>
        </p:spPr>
        <p:txBody>
          <a:bodyPr wrap="none" rtlCol="0">
            <a:spAutoFit/>
          </a:bodyPr>
          <a:lstStyle/>
          <a:p>
            <a:r>
              <a:rPr lang="en-US" sz="2400" dirty="0" smtClean="0">
                <a:solidFill>
                  <a:schemeClr val="bg2">
                    <a:lumMod val="40000"/>
                    <a:lumOff val="60000"/>
                  </a:schemeClr>
                </a:solidFill>
              </a:rPr>
              <a:t>Thank you</a:t>
            </a:r>
            <a:endParaRPr lang="en-IN" sz="2400" dirty="0">
              <a:solidFill>
                <a:schemeClr val="bg2">
                  <a:lumMod val="40000"/>
                  <a:lumOff val="60000"/>
                </a:schemeClr>
              </a:solidFill>
            </a:endParaRPr>
          </a:p>
        </p:txBody>
      </p:sp>
      <p:cxnSp>
        <p:nvCxnSpPr>
          <p:cNvPr id="10" name="Straight Arrow Connector 9"/>
          <p:cNvCxnSpPr/>
          <p:nvPr/>
        </p:nvCxnSpPr>
        <p:spPr>
          <a:xfrm>
            <a:off x="6194210" y="2123090"/>
            <a:ext cx="851337" cy="9774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a:off x="3310759" y="2123090"/>
            <a:ext cx="969907" cy="10930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4908985" y="2123090"/>
            <a:ext cx="1449774" cy="370339"/>
          </a:xfrm>
          <a:prstGeom prst="rect">
            <a:avLst/>
          </a:prstGeom>
          <a:noFill/>
        </p:spPr>
        <p:txBody>
          <a:bodyPr wrap="square" rtlCol="0">
            <a:spAutoFit/>
          </a:bodyPr>
          <a:lstStyle/>
          <a:p>
            <a:r>
              <a:rPr lang="en-US" dirty="0" smtClean="0"/>
              <a:t>ADMIN</a:t>
            </a:r>
            <a:endParaRPr lang="en-IN" dirty="0"/>
          </a:p>
        </p:txBody>
      </p:sp>
      <p:sp>
        <p:nvSpPr>
          <p:cNvPr id="14" name="TextBox 13"/>
          <p:cNvSpPr txBox="1"/>
          <p:nvPr/>
        </p:nvSpPr>
        <p:spPr>
          <a:xfrm>
            <a:off x="8282151" y="5219340"/>
            <a:ext cx="1450428" cy="369332"/>
          </a:xfrm>
          <a:prstGeom prst="rect">
            <a:avLst/>
          </a:prstGeom>
          <a:noFill/>
        </p:spPr>
        <p:txBody>
          <a:bodyPr wrap="square" rtlCol="0">
            <a:spAutoFit/>
          </a:bodyPr>
          <a:lstStyle/>
          <a:p>
            <a:r>
              <a:rPr lang="en-US" dirty="0" smtClean="0"/>
              <a:t>Users</a:t>
            </a:r>
            <a:endParaRPr lang="en-IN" dirty="0"/>
          </a:p>
        </p:txBody>
      </p:sp>
      <p:sp>
        <p:nvSpPr>
          <p:cNvPr id="15" name="TextBox 14"/>
          <p:cNvSpPr txBox="1"/>
          <p:nvPr/>
        </p:nvSpPr>
        <p:spPr>
          <a:xfrm>
            <a:off x="2144110" y="5219340"/>
            <a:ext cx="2039007" cy="369332"/>
          </a:xfrm>
          <a:prstGeom prst="rect">
            <a:avLst/>
          </a:prstGeom>
          <a:noFill/>
        </p:spPr>
        <p:txBody>
          <a:bodyPr wrap="square" rtlCol="0">
            <a:spAutoFit/>
          </a:bodyPr>
          <a:lstStyle/>
          <a:p>
            <a:r>
              <a:rPr lang="en-US" dirty="0" smtClean="0"/>
              <a:t>Workers</a:t>
            </a:r>
            <a:endParaRPr lang="en-IN" dirty="0"/>
          </a:p>
        </p:txBody>
      </p:sp>
    </p:spTree>
    <p:extLst>
      <p:ext uri="{BB962C8B-B14F-4D97-AF65-F5344CB8AC3E}">
        <p14:creationId xmlns:p14="http://schemas.microsoft.com/office/powerpoint/2010/main" val="131275433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ain Event">
  <a:themeElements>
    <a:clrScheme name="Main Event">
      <a:dk1>
        <a:sysClr val="windowText" lastClr="000000"/>
      </a:dk1>
      <a:lt1>
        <a:sysClr val="window" lastClr="FFFFFF"/>
      </a:lt1>
      <a:dk2>
        <a:srgbClr val="424242"/>
      </a:dk2>
      <a:lt2>
        <a:srgbClr val="C8C8C8"/>
      </a:lt2>
      <a:accent1>
        <a:srgbClr val="8FA751"/>
      </a:accent1>
      <a:accent2>
        <a:srgbClr val="629D7D"/>
      </a:accent2>
      <a:accent3>
        <a:srgbClr val="5A7AAB"/>
      </a:accent3>
      <a:accent4>
        <a:srgbClr val="AA618F"/>
      </a:accent4>
      <a:accent5>
        <a:srgbClr val="BA5445"/>
      </a:accent5>
      <a:accent6>
        <a:srgbClr val="C8A547"/>
      </a:accent6>
      <a:hlink>
        <a:srgbClr val="91BF1A"/>
      </a:hlink>
      <a:folHlink>
        <a:srgbClr val="ADBE82"/>
      </a:folHlink>
    </a:clrScheme>
    <a:fontScheme name="Main Event">
      <a:majorFont>
        <a:latin typeface="Impact" panose="020B080603090205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mpact" panose="020B080603090205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in Event">
      <a:fillStyleLst>
        <a:solidFill>
          <a:schemeClr val="phClr"/>
        </a:solidFill>
        <a:solidFill>
          <a:schemeClr val="phClr">
            <a:tint val="69000"/>
            <a:satMod val="105000"/>
            <a:lumMod val="110000"/>
          </a:schemeClr>
        </a:solidFill>
        <a:blipFill>
          <a:blip xmlns:r="http://schemas.openxmlformats.org/officeDocument/2006/relationships" r:embed="rId1">
            <a:duotone>
              <a:schemeClr val="phClr">
                <a:shade val="88000"/>
                <a:lumMod val="88000"/>
              </a:schemeClr>
              <a:schemeClr val="phClr"/>
            </a:duotone>
          </a:blip>
          <a:tile tx="0" ty="0" sx="100000" sy="100000" flip="none" algn="tl"/>
        </a:blipFill>
      </a:fillStyleLst>
      <a:lnStyleLst>
        <a:ln w="9525" cap="flat" cmpd="sng" algn="ctr">
          <a:solidFill>
            <a:schemeClr val="phClr">
              <a:shade val="60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25400" dist="127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2">
            <a:duotone>
              <a:schemeClr val="phClr">
                <a:shade val="48000"/>
                <a:satMod val="110000"/>
                <a:lumMod val="40000"/>
              </a:schemeClr>
              <a:schemeClr val="phClr">
                <a:tint val="90000"/>
                <a:lumMod val="106000"/>
              </a:schemeClr>
            </a:duotone>
          </a:blip>
          <a:stretch/>
        </a:blipFill>
      </a:bgFillStyleLst>
    </a:fmtScheme>
  </a:themeElements>
  <a:objectDefaults/>
  <a:extraClrSchemeLst/>
  <a:extLst>
    <a:ext uri="{05A4C25C-085E-4340-85A3-A5531E510DB2}">
      <thm15:themeFamily xmlns:thm15="http://schemas.microsoft.com/office/thememl/2012/main" name="Main Event" id="{AC372BB4-D83D-411E-B849-B641926BA760}" vid="{CF823853-53CC-4249-AEDB-2EA9F718B2D2}"/>
    </a:ext>
  </a:extLst>
</a:theme>
</file>

<file path=docProps/app.xml><?xml version="1.0" encoding="utf-8"?>
<Properties xmlns="http://schemas.openxmlformats.org/officeDocument/2006/extended-properties" xmlns:vt="http://schemas.openxmlformats.org/officeDocument/2006/docPropsVTypes">
  <Template>Main Event</Template>
  <TotalTime>134</TotalTime>
  <Words>464</Words>
  <Application>Microsoft Office PowerPoint</Application>
  <PresentationFormat>Widescreen</PresentationFormat>
  <Paragraphs>40</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Impact</vt:lpstr>
      <vt:lpstr>Times New Roman</vt:lpstr>
      <vt:lpstr>Wingdings</vt:lpstr>
      <vt:lpstr>Main Event</vt:lpstr>
      <vt:lpstr>PowerPoint Presentation</vt:lpstr>
      <vt:lpstr>garbage &amp; home wastage management system</vt:lpstr>
      <vt:lpstr>PowerPoint Presentation</vt:lpstr>
      <vt:lpstr>PowerPoint Presentation</vt:lpstr>
      <vt:lpstr>PowerPoint Presentation</vt:lpstr>
      <vt:lpstr>PowerPoint Presentation</vt:lpstr>
      <vt:lpstr>PowerPoint Presentation</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churn analyzer for banking sector</dc:title>
  <dc:creator>MCALAB1</dc:creator>
  <cp:lastModifiedBy>MCALAB1</cp:lastModifiedBy>
  <cp:revision>21</cp:revision>
  <dcterms:created xsi:type="dcterms:W3CDTF">2025-03-06T03:02:36Z</dcterms:created>
  <dcterms:modified xsi:type="dcterms:W3CDTF">2025-03-07T07:45:27Z</dcterms:modified>
</cp:coreProperties>
</file>