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0" r:id="rId2"/>
    <p:sldId id="256" r:id="rId3"/>
    <p:sldId id="264" r:id="rId4"/>
    <p:sldId id="257"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ALAB1" initials="M" lastIdx="1" clrIdx="0">
    <p:extLst>
      <p:ext uri="{19B8F6BF-5375-455C-9EA6-DF929625EA0E}">
        <p15:presenceInfo xmlns:p15="http://schemas.microsoft.com/office/powerpoint/2012/main" userId="MCALAB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3/7/2025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983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117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641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0798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977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5057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581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8927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4303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655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86627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840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93261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4152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641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6782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1830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3/7/2025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454840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b="1" dirty="0" smtClean="0">
                <a:latin typeface="Times New Roman" panose="02020603050405020304" pitchFamily="18" charset="0"/>
                <a:cs typeface="Times New Roman" panose="02020603050405020304" pitchFamily="18" charset="0"/>
              </a:rPr>
              <a:t>NAME: Sunil </a:t>
            </a:r>
            <a:r>
              <a:rPr lang="en-US" b="1" dirty="0" err="1" smtClean="0">
                <a:latin typeface="Times New Roman" panose="02020603050405020304" pitchFamily="18" charset="0"/>
                <a:cs typeface="Times New Roman" panose="02020603050405020304" pitchFamily="18" charset="0"/>
              </a:rPr>
              <a:t>aldo</a:t>
            </a:r>
            <a:r>
              <a:rPr lang="en-US" b="1" dirty="0" smtClean="0">
                <a:latin typeface="Times New Roman" panose="02020603050405020304" pitchFamily="18" charset="0"/>
                <a:cs typeface="Times New Roman" panose="02020603050405020304" pitchFamily="18" charset="0"/>
              </a:rPr>
              <a:t> s A</a:t>
            </a:r>
          </a:p>
          <a:p>
            <a:r>
              <a:rPr lang="en-US" b="1" dirty="0" smtClean="0">
                <a:latin typeface="Times New Roman" panose="02020603050405020304" pitchFamily="18" charset="0"/>
                <a:cs typeface="Times New Roman" panose="02020603050405020304" pitchFamily="18" charset="0"/>
              </a:rPr>
              <a:t>Branch: mca</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Semester: ii</a:t>
            </a:r>
          </a:p>
          <a:p>
            <a:r>
              <a:rPr lang="en-US" b="1" dirty="0" smtClean="0">
                <a:latin typeface="Times New Roman" panose="02020603050405020304" pitchFamily="18" charset="0"/>
                <a:cs typeface="Times New Roman" panose="02020603050405020304" pitchFamily="18" charset="0"/>
              </a:rPr>
              <a:t>Sec: 2</a:t>
            </a:r>
          </a:p>
          <a:p>
            <a:r>
              <a:rPr lang="en-US" b="1" dirty="0" smtClean="0">
                <a:latin typeface="Times New Roman" panose="02020603050405020304" pitchFamily="18" charset="0"/>
                <a:cs typeface="Times New Roman" panose="02020603050405020304" pitchFamily="18" charset="0"/>
              </a:rPr>
              <a:t>Subject: mini project</a:t>
            </a:r>
          </a:p>
          <a:p>
            <a:r>
              <a:rPr lang="en-US" b="1" dirty="0" smtClean="0">
                <a:latin typeface="Times New Roman" panose="02020603050405020304" pitchFamily="18" charset="0"/>
                <a:cs typeface="Times New Roman" panose="02020603050405020304" pitchFamily="18" charset="0"/>
              </a:rPr>
              <a:t>Register no: 142224621057</a:t>
            </a:r>
          </a:p>
        </p:txBody>
      </p:sp>
      <p:sp>
        <p:nvSpPr>
          <p:cNvPr id="4" name="Rectangle 3"/>
          <p:cNvSpPr/>
          <p:nvPr/>
        </p:nvSpPr>
        <p:spPr>
          <a:xfrm>
            <a:off x="685800" y="709141"/>
            <a:ext cx="673319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PERSONAL INFORMATION</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3361583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84561" y="409091"/>
            <a:ext cx="9755187" cy="3020267"/>
          </a:xfrm>
        </p:spPr>
        <p:txBody>
          <a:bodyPr>
            <a:normAutofit fontScale="90000"/>
          </a:bodyPr>
          <a:lstStyle/>
          <a:p>
            <a:r>
              <a:rPr lang="en-US" dirty="0" smtClean="0"/>
              <a:t>garbage &amp; home wastage management system</a:t>
            </a:r>
            <a:endParaRPr lang="en-IN" dirty="0"/>
          </a:p>
        </p:txBody>
      </p:sp>
      <p:sp>
        <p:nvSpPr>
          <p:cNvPr id="3" name="Subtitle 2"/>
          <p:cNvSpPr>
            <a:spLocks noGrp="1"/>
          </p:cNvSpPr>
          <p:nvPr>
            <p:ph type="subTitle" idx="1"/>
          </p:nvPr>
        </p:nvSpPr>
        <p:spPr/>
        <p:txBody>
          <a:bodyPr/>
          <a:lstStyle/>
          <a:p>
            <a:r>
              <a:rPr lang="en-US" dirty="0" smtClean="0"/>
              <a:t>SDG Applied : Good health and well being</a:t>
            </a:r>
            <a:endParaRPr lang="en-IN" dirty="0"/>
          </a:p>
        </p:txBody>
      </p:sp>
    </p:spTree>
    <p:extLst>
      <p:ext uri="{BB962C8B-B14F-4D97-AF65-F5344CB8AC3E}">
        <p14:creationId xmlns:p14="http://schemas.microsoft.com/office/powerpoint/2010/main" val="19660234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5" name="Rectangle 2"/>
          <p:cNvSpPr>
            <a:spLocks noGrp="1" noChangeArrowheads="1"/>
          </p:cNvSpPr>
          <p:nvPr>
            <p:ph sz="quarter" idx="13"/>
          </p:nvPr>
        </p:nvSpPr>
        <p:spPr bwMode="auto">
          <a:xfrm>
            <a:off x="685800" y="1837765"/>
            <a:ext cx="1018189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Home Waste Collection &amp; Public Waste Management System</a:t>
            </a:r>
            <a:r>
              <a:rPr kumimoji="0" lang="en-US"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allows residents to request waste pickup, especially during events with higher waste generation, and report illegal dumping in public spaces. Admins can assign workers for efficient cleanup, and degradable waste is converted into fertilizer for distribution to those in need. The system provides real-time updates, ensuring timely collection and promoting cleanliness, sustainability, and efficient waste management in both urban and rural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3358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46605" y="1158876"/>
            <a:ext cx="10625892" cy="4201400"/>
          </a:xfrm>
        </p:spPr>
        <p:txBody>
          <a:bodyPr>
            <a:normAutofit/>
          </a:bodyPr>
          <a:lstStyle/>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Waste </a:t>
            </a:r>
            <a:r>
              <a:rPr lang="en-US" sz="1200" b="1" dirty="0">
                <a:latin typeface="Times New Roman" panose="02020603050405020304" pitchFamily="18" charset="0"/>
                <a:cs typeface="Times New Roman" panose="02020603050405020304" pitchFamily="18" charset="0"/>
              </a:rPr>
              <a:t>management in </a:t>
            </a:r>
            <a:r>
              <a:rPr lang="en-US" sz="1200" b="1" dirty="0" smtClean="0">
                <a:latin typeface="Times New Roman" panose="02020603050405020304" pitchFamily="18" charset="0"/>
                <a:cs typeface="Times New Roman" panose="02020603050405020304" pitchFamily="18" charset="0"/>
              </a:rPr>
              <a:t>areas </a:t>
            </a:r>
            <a:r>
              <a:rPr lang="en-US" sz="1200" b="1" dirty="0">
                <a:latin typeface="Times New Roman" panose="02020603050405020304" pitchFamily="18" charset="0"/>
                <a:cs typeface="Times New Roman" panose="02020603050405020304" pitchFamily="18" charset="0"/>
              </a:rPr>
              <a:t>faces challenges such as inefficient waste collection, lack of organization, and improper disposal in public spaces. During special events, increased waste generation leads to overflowing garbage and health hazards. Residents often lack an easy way to request waste pickup or report illegal dumping. This results in environmental pollution and reduced quality of life</a:t>
            </a:r>
            <a:r>
              <a:rPr lang="en-US" sz="1200" b="1" dirty="0" smtClean="0">
                <a:latin typeface="Times New Roman" panose="02020603050405020304" pitchFamily="18" charset="0"/>
                <a:cs typeface="Times New Roman" panose="02020603050405020304" pitchFamily="18" charset="0"/>
              </a:rPr>
              <a:t>.</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The </a:t>
            </a:r>
            <a:r>
              <a:rPr lang="en-US" sz="1200" b="1" dirty="0">
                <a:solidFill>
                  <a:srgbClr val="C00000"/>
                </a:solidFill>
                <a:latin typeface="Times New Roman" panose="02020603050405020304" pitchFamily="18" charset="0"/>
                <a:cs typeface="Times New Roman" panose="02020603050405020304" pitchFamily="18" charset="0"/>
              </a:rPr>
              <a:t>Home Waste Collection &amp; Public Waste Management System</a:t>
            </a:r>
            <a:r>
              <a:rPr lang="en-US" sz="1200" b="1" dirty="0">
                <a:latin typeface="Times New Roman" panose="02020603050405020304" pitchFamily="18" charset="0"/>
                <a:cs typeface="Times New Roman" panose="02020603050405020304" pitchFamily="18" charset="0"/>
              </a:rPr>
              <a:t> aims to solve these issues by allowing users to </a:t>
            </a:r>
            <a:endParaRPr lang="en-US" sz="1200" b="1" dirty="0" smtClean="0">
              <a:latin typeface="Times New Roman" panose="02020603050405020304" pitchFamily="18" charset="0"/>
              <a:cs typeface="Times New Roman" panose="02020603050405020304" pitchFamily="18" charset="0"/>
            </a:endParaRP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request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collection</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report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public 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problems</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receive </a:t>
            </a:r>
            <a:r>
              <a:rPr lang="en-US" sz="1200" b="1" dirty="0">
                <a:solidFill>
                  <a:schemeClr val="accent1">
                    <a:lumMod val="50000"/>
                  </a:schemeClr>
                </a:solidFill>
                <a:latin typeface="Times New Roman" panose="02020603050405020304" pitchFamily="18" charset="0"/>
                <a:cs typeface="Times New Roman" panose="02020603050405020304" pitchFamily="18" charset="0"/>
              </a:rPr>
              <a:t>real-time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updates</a:t>
            </a:r>
          </a:p>
          <a:p>
            <a:pPr lvl="1">
              <a:lnSpc>
                <a:spcPct val="170000"/>
              </a:lnSpc>
            </a:pPr>
            <a:r>
              <a:rPr lang="en-US" sz="1200" b="1" dirty="0">
                <a:solidFill>
                  <a:schemeClr val="accent1">
                    <a:lumMod val="50000"/>
                  </a:schemeClr>
                </a:solidFill>
                <a:latin typeface="Times New Roman" panose="02020603050405020304" pitchFamily="18" charset="0"/>
                <a:cs typeface="Times New Roman" panose="02020603050405020304" pitchFamily="18" charset="0"/>
              </a:rPr>
              <a:t>degradable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waste to fertilizer conversion.</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Admins </a:t>
            </a:r>
            <a:r>
              <a:rPr lang="en-US" sz="1200" b="1" dirty="0">
                <a:latin typeface="Times New Roman" panose="02020603050405020304" pitchFamily="18" charset="0"/>
                <a:cs typeface="Times New Roman" panose="02020603050405020304" pitchFamily="18" charset="0"/>
              </a:rPr>
              <a:t>will assign workers efficiently, ensuring timely waste disposal. The system promotes cleaner neighborhoods, improves waste collection responsiveness, and enhances worker coordination</a:t>
            </a:r>
            <a:r>
              <a:rPr lang="en-US" sz="1200" b="1" dirty="0" smtClean="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95574" y="235546"/>
            <a:ext cx="5891165"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PROBLEM </a:t>
            </a: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STATEMENT</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938069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32832" y="1506047"/>
            <a:ext cx="10394707" cy="3311189"/>
          </a:xfrm>
        </p:spPr>
        <p:txBody>
          <a:bodyPr>
            <a:noAutofit/>
          </a:bodyPr>
          <a:lstStyle/>
          <a:p>
            <a:pPr marL="0" indent="0">
              <a:buNone/>
            </a:pPr>
            <a:r>
              <a:rPr lang="en-IN" sz="1800" b="1" dirty="0">
                <a:solidFill>
                  <a:srgbClr val="C00000"/>
                </a:solidFill>
                <a:latin typeface="Times New Roman" panose="02020603050405020304" pitchFamily="18" charset="0"/>
                <a:cs typeface="Times New Roman" panose="02020603050405020304" pitchFamily="18" charset="0"/>
              </a:rPr>
              <a:t>Hardware &amp; Software Requirements for Home Waste Collection &amp; Public Waste Management </a:t>
            </a:r>
            <a:r>
              <a:rPr lang="en-IN" sz="1800" b="1" dirty="0" smtClean="0">
                <a:solidFill>
                  <a:srgbClr val="C00000"/>
                </a:solidFill>
                <a:latin typeface="Times New Roman" panose="02020603050405020304" pitchFamily="18" charset="0"/>
                <a:cs typeface="Times New Roman" panose="02020603050405020304" pitchFamily="18" charset="0"/>
              </a:rPr>
              <a:t>System</a:t>
            </a:r>
            <a:endParaRPr lang="en-IN" sz="1800" b="1" dirty="0">
              <a:solidFill>
                <a:srgbClr val="C00000"/>
              </a:solidFill>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Operating </a:t>
            </a:r>
            <a:r>
              <a:rPr lang="en-IN" b="1"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Windows, Linux, or </a:t>
            </a:r>
            <a:r>
              <a:rPr lang="en-IN" dirty="0" err="1">
                <a:latin typeface="Times New Roman" panose="02020603050405020304" pitchFamily="18" charset="0"/>
                <a:cs typeface="Times New Roman" panose="02020603050405020304" pitchFamily="18" charset="0"/>
              </a:rPr>
              <a:t>macOS</a:t>
            </a:r>
            <a:r>
              <a:rPr lang="en-IN" dirty="0">
                <a:latin typeface="Times New Roman" panose="02020603050405020304" pitchFamily="18" charset="0"/>
                <a:cs typeface="Times New Roman" panose="02020603050405020304" pitchFamily="18" charset="0"/>
              </a:rPr>
              <a:t> (for development and deployment).</a:t>
            </a:r>
          </a:p>
          <a:p>
            <a:pPr lvl="1"/>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i3 or higher / AMD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3 or higher.</a:t>
            </a:r>
          </a:p>
          <a:p>
            <a:pPr lvl="1"/>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8GB (Recommended: 16GB for better performance).</a:t>
            </a:r>
          </a:p>
          <a:p>
            <a:pPr lvl="1"/>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Minimum 256GB SSD (Recommended: 500GB SSD or higher).</a:t>
            </a:r>
          </a:p>
          <a:p>
            <a:pPr lvl="1"/>
            <a:r>
              <a:rPr lang="en-IN" b="1" dirty="0">
                <a:latin typeface="Times New Roman" panose="02020603050405020304" pitchFamily="18" charset="0"/>
                <a:cs typeface="Times New Roman" panose="02020603050405020304" pitchFamily="18" charset="0"/>
              </a:rPr>
              <a:t>Internet Connection</a:t>
            </a:r>
            <a:r>
              <a:rPr lang="en-IN" dirty="0">
                <a:latin typeface="Times New Roman" panose="02020603050405020304" pitchFamily="18" charset="0"/>
                <a:cs typeface="Times New Roman" panose="02020603050405020304" pitchFamily="18" charset="0"/>
              </a:rPr>
              <a:t>: Required for online hosting, API integration, and remote database access.</a:t>
            </a:r>
          </a:p>
        </p:txBody>
      </p:sp>
      <p:sp>
        <p:nvSpPr>
          <p:cNvPr id="4" name="Rectangle 3"/>
          <p:cNvSpPr/>
          <p:nvPr/>
        </p:nvSpPr>
        <p:spPr>
          <a:xfrm>
            <a:off x="332832" y="393802"/>
            <a:ext cx="7203896"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HARDWARE REQUIRMENTS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8938760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647" y="291702"/>
            <a:ext cx="734573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SOFTWARE REQUIREMENTS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
        <p:nvSpPr>
          <p:cNvPr id="7" name="Rectangle 4"/>
          <p:cNvSpPr>
            <a:spLocks noGrp="1" noChangeArrowheads="1"/>
          </p:cNvSpPr>
          <p:nvPr>
            <p:ph sz="quarter" idx="13"/>
          </p:nvPr>
        </p:nvSpPr>
        <p:spPr bwMode="auto">
          <a:xfrm>
            <a:off x="657647" y="2961776"/>
            <a:ext cx="11118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HTML, CSS, JavaScript.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PHP (for server-side scripting).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MySQL (for structured data storage and retrieval).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Web Server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Apache (via XAMPP or WAMP for local development).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phpMyAdmin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managing MySQL databases).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VS Code, Sublime Text,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PHPStorm</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GitHub,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GitLab</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project collaboration.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Browser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Google Chrome, Mozilla Firefox, or Microsoft Edge (for testing UI). </a:t>
            </a:r>
          </a:p>
        </p:txBody>
      </p:sp>
    </p:spTree>
    <p:extLst>
      <p:ext uri="{BB962C8B-B14F-4D97-AF65-F5344CB8AC3E}">
        <p14:creationId xmlns:p14="http://schemas.microsoft.com/office/powerpoint/2010/main" val="550501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8384" y="1422661"/>
            <a:ext cx="10394707" cy="3311189"/>
          </a:xfrm>
        </p:spPr>
        <p:txBody>
          <a:bodyPr>
            <a:normAutofit/>
          </a:bodyPr>
          <a:lstStyle/>
          <a:p>
            <a:r>
              <a:rPr lang="en-US" sz="1600" b="1" dirty="0">
                <a:latin typeface="Times New Roman" panose="02020603050405020304" pitchFamily="18" charset="0"/>
                <a:cs typeface="Times New Roman" panose="02020603050405020304" pitchFamily="18" charset="0"/>
              </a:rPr>
              <a:t>R. Sharma et al. (2020)</a:t>
            </a:r>
            <a:r>
              <a:rPr lang="en-US" sz="1600" dirty="0">
                <a:latin typeface="Times New Roman" panose="02020603050405020304" pitchFamily="18" charset="0"/>
                <a:cs typeface="Times New Roman" panose="02020603050405020304" pitchFamily="18" charset="0"/>
              </a:rPr>
              <a:t>: Developed a </a:t>
            </a:r>
            <a:r>
              <a:rPr lang="en-US" sz="1600" b="1" dirty="0">
                <a:latin typeface="Times New Roman" panose="02020603050405020304" pitchFamily="18" charset="0"/>
                <a:cs typeface="Times New Roman" panose="02020603050405020304" pitchFamily="18" charset="0"/>
              </a:rPr>
              <a:t>smart waste management system</a:t>
            </a:r>
            <a:r>
              <a:rPr lang="en-US" sz="1600" dirty="0">
                <a:latin typeface="Times New Roman" panose="02020603050405020304" pitchFamily="18" charset="0"/>
                <a:cs typeface="Times New Roman" panose="02020603050405020304" pitchFamily="18" charset="0"/>
              </a:rPr>
              <a:t> using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and cloud computing. The system used sensors in dustbins to monitor fill levels and notify authorities for timely collection. The authors highlighted the importance of real-time monitoring and automated scheduling to improve efficiency in urban waste management.</a:t>
            </a:r>
          </a:p>
          <a:p>
            <a:r>
              <a:rPr lang="en-US" sz="1700" b="1" dirty="0">
                <a:latin typeface="Times New Roman" panose="02020603050405020304" pitchFamily="18" charset="0"/>
                <a:cs typeface="Times New Roman" panose="02020603050405020304" pitchFamily="18" charset="0"/>
              </a:rPr>
              <a:t>A. Patel et al. (2019)</a:t>
            </a:r>
            <a:r>
              <a:rPr lang="en-US" sz="1700" dirty="0">
                <a:latin typeface="Times New Roman" panose="02020603050405020304" pitchFamily="18" charset="0"/>
                <a:cs typeface="Times New Roman" panose="02020603050405020304" pitchFamily="18" charset="0"/>
              </a:rPr>
              <a:t>: Designed a </a:t>
            </a:r>
            <a:r>
              <a:rPr lang="en-US" sz="1700" b="1" dirty="0">
                <a:latin typeface="Times New Roman" panose="02020603050405020304" pitchFamily="18" charset="0"/>
                <a:cs typeface="Times New Roman" panose="02020603050405020304" pitchFamily="18" charset="0"/>
              </a:rPr>
              <a:t>mobile-based waste pickup request system</a:t>
            </a:r>
            <a:r>
              <a:rPr lang="en-US" sz="1700" dirty="0">
                <a:latin typeface="Times New Roman" panose="02020603050405020304" pitchFamily="18" charset="0"/>
                <a:cs typeface="Times New Roman" panose="02020603050405020304" pitchFamily="18" charset="0"/>
              </a:rPr>
              <a:t> to help residents schedule waste collection. The application allowed users to request pickups on-demand, reducing dependency on fixed schedules. The study found that on-demand waste collection significantly improved cleanliness and waste management in residential areas.</a:t>
            </a:r>
            <a:endParaRPr lang="en-IN" sz="1700" dirty="0">
              <a:latin typeface="Times New Roman" panose="02020603050405020304" pitchFamily="18" charset="0"/>
              <a:cs typeface="Times New Roman" panose="02020603050405020304" pitchFamily="18" charset="0"/>
            </a:endParaRPr>
          </a:p>
        </p:txBody>
      </p:sp>
      <p:sp>
        <p:nvSpPr>
          <p:cNvPr id="4" name="Rectangle 3"/>
          <p:cNvSpPr/>
          <p:nvPr/>
        </p:nvSpPr>
        <p:spPr>
          <a:xfrm>
            <a:off x="508384" y="499331"/>
            <a:ext cx="5516511"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LITERATURE SURVEY</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
        <p:nvSpPr>
          <p:cNvPr id="2" name="TextBox 1"/>
          <p:cNvSpPr txBox="1"/>
          <p:nvPr/>
        </p:nvSpPr>
        <p:spPr>
          <a:xfrm>
            <a:off x="5013434" y="5833241"/>
            <a:ext cx="2795752" cy="369332"/>
          </a:xfrm>
          <a:prstGeom prst="rect">
            <a:avLst/>
          </a:prstGeom>
          <a:noFill/>
        </p:spPr>
        <p:txBody>
          <a:bodyPr wrap="square" rtlCol="0">
            <a:spAutoFit/>
          </a:bodyPr>
          <a:lstStyle/>
          <a:p>
            <a:r>
              <a:rPr lang="en-US" dirty="0" smtClean="0"/>
              <a:t>THANK YOU</a:t>
            </a:r>
            <a:endParaRPr lang="en-IN" dirty="0"/>
          </a:p>
        </p:txBody>
      </p:sp>
    </p:spTree>
    <p:extLst>
      <p:ext uri="{BB962C8B-B14F-4D97-AF65-F5344CB8AC3E}">
        <p14:creationId xmlns:p14="http://schemas.microsoft.com/office/powerpoint/2010/main" val="3179210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Main Event</Template>
  <TotalTime>158</TotalTime>
  <Words>544</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Impact</vt:lpstr>
      <vt:lpstr>Times New Roman</vt:lpstr>
      <vt:lpstr>Wingdings</vt:lpstr>
      <vt:lpstr>Main Event</vt:lpstr>
      <vt:lpstr>PowerPoint Presentation</vt:lpstr>
      <vt:lpstr>garbage &amp; home wastage management system</vt:lpstr>
      <vt:lpstr>abstract</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analyzer for banking sector</dc:title>
  <dc:creator>MCALAB1</dc:creator>
  <cp:lastModifiedBy>MCALAB1</cp:lastModifiedBy>
  <cp:revision>25</cp:revision>
  <dcterms:created xsi:type="dcterms:W3CDTF">2025-03-06T03:02:36Z</dcterms:created>
  <dcterms:modified xsi:type="dcterms:W3CDTF">2025-03-07T08:34:09Z</dcterms:modified>
</cp:coreProperties>
</file>