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NAME:jothir ram.s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Branch: mca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Semester:ii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Sec:1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mini project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no:142224621024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709141"/>
            <a:ext cx="6733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PERSONAL INFORMATION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15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84561" y="409091"/>
            <a:ext cx="9755187" cy="3020267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churn analyzer for banking sector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Title proposed by Jothirram.s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023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4982" y="1863699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predictive model to identify customers who are at risk of leaving (churning) the bank.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should analyze customer behavior, transaction history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interactions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bank to forecast potential churn. The goal is to provide actionable insights for targeted retention strategies, improving customer satisfaction and minimizing revenue loss due to attrition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488" y="697100"/>
            <a:ext cx="5891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PROBLEM </a:t>
            </a: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STATEMENT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8069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customer churn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analyser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banking sector, the hardware requirements in short would typically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(CPU): Multi-core processor (e.g., Intel i7 or higher) for efficient data processing and model 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16GB or more (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 and running machine learning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algorithms)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SSD with at least 500GB of free space for fast data access and storage of datasets and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Processing Unit (GPU): Optional but beneficial (e.g., NVIDIA GTX/RTX) for accelerating deep learning tasks.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Network: High-speed internet for data transfer and cloud access (if applicable).</a:t>
            </a:r>
          </a:p>
          <a:p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402500" y="350259"/>
            <a:ext cx="7203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HARDWARE REQUIRMENTS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3876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78676" y="1689246"/>
            <a:ext cx="1111994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Windows, Linux, or macOS (depending on preference).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Python or R (for data analysis and machine learning).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Scikit-learn, TensorFlow, Keras, or PyTorch.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Pandas, NumPy.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Matplotlib, Plotly.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SQL (for structured data), or NoSQL (if required).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MySQL, PostgreSQL, or cloud databases (e.g., AWS 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Data Tools (if applicable):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Hadoop, Spark (for large-scale data processing).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Notebook, PyCharm, or VS Code for coding and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Cloud/Server Infrastructure (optional for scalability):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AWS, Azure, or Google Cloud for distributed processing and storage.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78676" y="465873"/>
            <a:ext cx="7345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SOFTWARE REQUIREMENTS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8384" y="1653493"/>
            <a:ext cx="10394707" cy="3311189"/>
          </a:xfrm>
        </p:spPr>
        <p:txBody>
          <a:bodyPr>
            <a:normAutofit/>
          </a:bodyPr>
          <a:lstStyle/>
          <a:p>
            <a:r>
              <a:rPr lang="en-US" dirty="0"/>
              <a:t>Kavitha V et al</a:t>
            </a:r>
            <a:r>
              <a:rPr lang="en-US" sz="1600" dirty="0" smtClean="0"/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Decision Tree,  Random Forest,  and XGBoost to predict the customers who are likely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the subscription which can offer them better services and reduce the churn rate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,the data set for training and testing. For the above mentioned algorithm, it is necessary to do some feature </a:t>
            </a:r>
          </a:p>
          <a:p>
            <a:r>
              <a:rPr lang="en-US" dirty="0" smtClean="0"/>
              <a:t>Krishna </a:t>
            </a:r>
            <a:r>
              <a:rPr lang="en-US" dirty="0"/>
              <a:t>Sai and Sasikala </a:t>
            </a:r>
            <a:r>
              <a:rPr lang="en-US" sz="1600" dirty="0"/>
              <a:t>: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EDA using Visualization, statistical tests for feature selection and Data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.by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data visualization techniques before entering into the modeling process.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8384" y="623528"/>
            <a:ext cx="5516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LITERATURE SURVEY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384" y="4733849"/>
            <a:ext cx="85860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Customer churn analysis and prediction in telecom 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sector.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21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1361" y="1758646"/>
            <a:ext cx="65305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7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60</TotalTime>
  <Words>453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Impact</vt:lpstr>
      <vt:lpstr>Times New Roman</vt:lpstr>
      <vt:lpstr>Main Event</vt:lpstr>
      <vt:lpstr>PowerPoint Presentation</vt:lpstr>
      <vt:lpstr>customer churn analyzer for banking sector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analyzer for banking sector</dc:title>
  <dc:creator>MCALAB1</dc:creator>
  <cp:lastModifiedBy>MCALAB1</cp:lastModifiedBy>
  <cp:revision>8</cp:revision>
  <dcterms:created xsi:type="dcterms:W3CDTF">2025-03-06T03:02:36Z</dcterms:created>
  <dcterms:modified xsi:type="dcterms:W3CDTF">2025-03-06T04:30:49Z</dcterms:modified>
</cp:coreProperties>
</file>