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70" r:id="rId10"/>
    <p:sldMasterId id="2147483672" r:id="rId11"/>
    <p:sldMasterId id="2147483674"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F48CDA8-060B-4EA9-A6F1-E24DB519BE0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5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13D38574-0DDB-4728-A76E-4B4BF3B35B67}" type="slidenum">
              <a:t>&lt;#&gt;</a:t>
            </a:fld>
          </a:p>
        </p:txBody>
      </p:sp>
      <p:sp>
        <p:nvSpPr>
          <p:cNvPr id="6" name="PlaceHolder 5"/>
          <p:cNvSpPr>
            <a:spLocks noGrp="1"/>
          </p:cNvSpPr>
          <p:nvPr>
            <p:ph type="dt" idx="22"/>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itle Only">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464FFCAB-ED0D-4DAB-B5D7-52995ACF9DE9}"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Only">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F9A203E5-C387-483B-8225-2387F221F701}"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7335FBF3-C59F-4E24-AFC2-20292978A62B}" type="slidenum">
              <a:t>&lt;#&gt;</a:t>
            </a:fld>
          </a:p>
        </p:txBody>
      </p:sp>
      <p:sp>
        <p:nvSpPr>
          <p:cNvPr id="6" name="PlaceHolder 5"/>
          <p:cNvSpPr>
            <a:spLocks noGrp="1"/>
          </p:cNvSpPr>
          <p:nvPr>
            <p:ph type="dt" idx="22"/>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B529BA0C-8341-41C3-965D-ACAA82A19C99}"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16047C1A-AE55-4FFC-B799-BBAD57A2B235}"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F14F57F4-7D01-4732-891C-833D2B08059D}"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46D2178C-E92D-49D9-A78A-4794201E6B83}"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96137DF-F1B9-44B1-8611-CF7BC7AE3E1B}"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CD83A2DD-E7D6-4D7D-A942-C0F4343E313B}"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2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570C7F31-7340-4C7A-8F30-67C843A533BC}"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FC3C71B8-F6B1-4B18-B8A1-5ABABC3CAB70}"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3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3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6FBDFC75-5FE2-400B-837A-D1FA1E5E00AA}"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44F3661D-D363-47CD-B277-E69844A1E37D}"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46D9C07F-CFC9-4E06-B382-70B2B03A8C63}" type="slidenum">
              <a:t>&lt;#&gt;</a:t>
            </a:fld>
          </a:p>
        </p:txBody>
      </p:sp>
      <p:sp>
        <p:nvSpPr>
          <p:cNvPr id="7" name="PlaceHolder 6"/>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Only">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3BDEE568-1249-4CF4-BA61-6FF4DC636693}" type="slidenum">
              <a:t>&lt;#&gt;</a:t>
            </a:fld>
          </a:p>
        </p:txBody>
      </p:sp>
      <p:sp>
        <p:nvSpPr>
          <p:cNvPr id="4" name="PlaceHolder 3"/>
          <p:cNvSpPr>
            <a:spLocks noGrp="1"/>
          </p:cNvSpPr>
          <p:nvPr>
            <p:ph type="dt" idx="22"/>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6.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trike="noStrike" u="none">
                <a:solidFill>
                  <a:schemeClr val="dk1"/>
                </a:solidFill>
                <a:uFillTx/>
                <a:latin typeface="Calibri Light"/>
              </a:rPr>
              <a:t>Click to edit Master title style</a:t>
            </a:r>
            <a:endParaRPr b="0" lang="en-US" sz="6000" strike="noStrike" u="none">
              <a:solidFill>
                <a:schemeClr val="dk1"/>
              </a:solidFill>
              <a:uFillTx/>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9BED4B55-CBF3-45F8-9743-16F3F15C26EC}" type="slidenum">
              <a:rPr b="0" lang="en-IN"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Calibri"/>
              </a:rPr>
              <a:t>Click to edit the outline text format</a:t>
            </a:r>
            <a:endParaRPr b="0" lang="en-US" sz="28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US" sz="2000" strike="noStrike" u="none">
                <a:solidFill>
                  <a:schemeClr val="dk1"/>
                </a:solidFill>
                <a:uFillTx/>
                <a:latin typeface="Calibri"/>
              </a:rPr>
              <a:t>Second Outline Level</a:t>
            </a:r>
            <a:endParaRPr b="0" lang="en-US" sz="20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uFillTx/>
                <a:latin typeface="Calibri Light"/>
              </a:rPr>
              <a:t>Click to edit Master title style</a:t>
            </a:r>
            <a:endParaRPr b="0" lang="en-US" sz="3200" strike="noStrike" u="none">
              <a:solidFill>
                <a:schemeClr val="dk1"/>
              </a:solidFill>
              <a:uFillTx/>
              <a:latin typeface="Calibri"/>
            </a:endParaRPr>
          </a:p>
        </p:txBody>
      </p:sp>
      <p:sp>
        <p:nvSpPr>
          <p:cNvPr id="63"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64"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uFillTx/>
                <a:latin typeface="Calibri"/>
              </a:rPr>
              <a:t>Click to edit Master text styles</a:t>
            </a:r>
            <a:endParaRPr b="0" lang="en-US" sz="1600" strike="noStrike" u="none">
              <a:solidFill>
                <a:schemeClr val="dk1"/>
              </a:solidFill>
              <a:uFillTx/>
              <a:latin typeface="Calibri"/>
            </a:endParaRPr>
          </a:p>
        </p:txBody>
      </p:sp>
      <p:sp>
        <p:nvSpPr>
          <p:cNvPr id="65"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 </a:t>
            </a:r>
            <a:endParaRPr b="0" lang="en-US" sz="1200" strike="noStrike" u="none">
              <a:solidFill>
                <a:srgbClr val="000000"/>
              </a:solidFill>
              <a:uFillTx/>
              <a:latin typeface="Times New Roman"/>
            </a:endParaRPr>
          </a:p>
        </p:txBody>
      </p:sp>
      <p:sp>
        <p:nvSpPr>
          <p:cNvPr id="66"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67"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458A225C-ADD0-49EC-8957-EBAF2ACF69F1}" type="slidenum">
              <a:rPr b="0" lang="en-IN"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uFillTx/>
                <a:latin typeface="Calibri Light"/>
              </a:rPr>
              <a:t>Click to edit Master title style</a:t>
            </a:r>
            <a:endParaRPr b="0" lang="en-US" sz="3200" strike="noStrike" u="none">
              <a:solidFill>
                <a:schemeClr val="dk1"/>
              </a:solidFill>
              <a:uFillTx/>
              <a:latin typeface="Calibri"/>
            </a:endParaRPr>
          </a:p>
        </p:txBody>
      </p:sp>
      <p:sp>
        <p:nvSpPr>
          <p:cNvPr id="69"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3200" strike="noStrike" u="none">
                <a:solidFill>
                  <a:schemeClr val="dk1"/>
                </a:solidFill>
                <a:uFillTx/>
                <a:latin typeface="Calibri"/>
              </a:rPr>
              <a:t>Click to edit the outline text format</a:t>
            </a:r>
            <a:endParaRPr b="0" lang="en-US" sz="32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US" sz="3200" strike="noStrike" u="none">
                <a:solidFill>
                  <a:schemeClr val="dk1"/>
                </a:solidFill>
                <a:uFillTx/>
                <a:latin typeface="Calibri"/>
              </a:rPr>
              <a:t>Second Outline Level</a:t>
            </a:r>
            <a:endParaRPr b="0" lang="en-US" sz="32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US" sz="3200" strike="noStrike" u="none">
                <a:solidFill>
                  <a:schemeClr val="dk1"/>
                </a:solidFill>
                <a:uFillTx/>
                <a:latin typeface="Calibri"/>
              </a:rPr>
              <a:t>Third Outline Level</a:t>
            </a:r>
            <a:endParaRPr b="0" lang="en-US" sz="32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US" sz="3200" strike="noStrike" u="none">
                <a:solidFill>
                  <a:schemeClr val="dk1"/>
                </a:solidFill>
                <a:uFillTx/>
                <a:latin typeface="Calibri"/>
              </a:rPr>
              <a:t>Fourth Outline Level</a:t>
            </a:r>
            <a:endParaRPr b="0" lang="en-US" sz="32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US" sz="3200" strike="noStrike" u="none">
                <a:solidFill>
                  <a:schemeClr val="dk1"/>
                </a:solidFill>
                <a:uFillTx/>
                <a:latin typeface="Calibri"/>
              </a:rPr>
              <a:t>Fifth Outline Level</a:t>
            </a:r>
            <a:endParaRPr b="0" lang="en-US" sz="32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US" sz="3200" strike="noStrike" u="none">
                <a:solidFill>
                  <a:schemeClr val="dk1"/>
                </a:solidFill>
                <a:uFillTx/>
                <a:latin typeface="Calibri"/>
              </a:rPr>
              <a:t>Sixth Outline Level</a:t>
            </a:r>
            <a:endParaRPr b="0" lang="en-US" sz="32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US" sz="3200" strike="noStrike" u="none">
                <a:solidFill>
                  <a:schemeClr val="dk1"/>
                </a:solidFill>
                <a:uFillTx/>
                <a:latin typeface="Calibri"/>
              </a:rPr>
              <a:t>Seventh Outline Level</a:t>
            </a:r>
            <a:endParaRPr b="0" lang="en-US" sz="3200" strike="noStrike" u="none">
              <a:solidFill>
                <a:schemeClr val="dk1"/>
              </a:solidFill>
              <a:uFillTx/>
              <a:latin typeface="Calibri"/>
            </a:endParaRPr>
          </a:p>
        </p:txBody>
      </p:sp>
      <p:sp>
        <p:nvSpPr>
          <p:cNvPr id="70"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uFillTx/>
                <a:latin typeface="Calibri"/>
              </a:rPr>
              <a:t>Click to edit Master text styles</a:t>
            </a:r>
            <a:endParaRPr b="0" lang="en-US" sz="1600" strike="noStrike" u="none">
              <a:solidFill>
                <a:schemeClr val="dk1"/>
              </a:solidFill>
              <a:uFillTx/>
              <a:latin typeface="Calibri"/>
            </a:endParaRPr>
          </a:p>
        </p:txBody>
      </p:sp>
      <p:sp>
        <p:nvSpPr>
          <p:cNvPr id="71"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 </a:t>
            </a:r>
            <a:endParaRPr b="0" lang="en-US" sz="1200" strike="noStrike" u="none">
              <a:solidFill>
                <a:srgbClr val="000000"/>
              </a:solidFill>
              <a:uFillTx/>
              <a:latin typeface="Times New Roman"/>
            </a:endParaRPr>
          </a:p>
        </p:txBody>
      </p:sp>
      <p:sp>
        <p:nvSpPr>
          <p:cNvPr id="72"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73"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6EC9BFB1-8C0E-4230-BC3E-A4CDB546A9CA}" type="slidenum">
              <a:rPr b="0" lang="en-IN"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 </a:t>
            </a:r>
            <a:endParaRPr b="0" lang="en-US" sz="1200" strike="noStrike" u="none">
              <a:solidFill>
                <a:srgbClr val="000000"/>
              </a:solidFill>
              <a:uFillTx/>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D91C471A-FEA0-4183-9E62-24FA5C9A5D31}" type="slidenum">
              <a:rPr b="0" lang="en-IN"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 </a:t>
            </a:r>
            <a:endParaRPr b="0" lang="en-US" sz="1200" strike="noStrike" u="none">
              <a:solidFill>
                <a:srgbClr val="000000"/>
              </a:solidFill>
              <a:uFillTx/>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17B7C60F-7F87-4FF0-9D2E-3A12BEB7479A}" type="slidenum">
              <a:rPr b="0" lang="en-IN"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a:t>
            </a:r>
            <a:r>
              <a:rPr b="0" lang="en-US" sz="4400" strike="noStrike" u="none">
                <a:solidFill>
                  <a:schemeClr val="dk1"/>
                </a:solidFill>
                <a:uFillTx/>
                <a:latin typeface="Calibri Light"/>
              </a:rPr>
              <a:t>Master title </a:t>
            </a:r>
            <a:r>
              <a:rPr b="0" lang="en-US" sz="4400" strike="noStrike" u="none">
                <a:solidFill>
                  <a:schemeClr val="dk1"/>
                </a:solidFill>
                <a:uFillTx/>
                <a:latin typeface="Calibri Light"/>
              </a:rPr>
              <a:t>style</a:t>
            </a:r>
            <a:endParaRPr b="0" lang="en-US" sz="4400" strike="noStrike" u="none">
              <a:solidFill>
                <a:schemeClr val="dk1"/>
              </a:solidFill>
              <a:uFillTx/>
              <a:latin typeface="Calibri"/>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 </a:t>
            </a:r>
            <a:endParaRPr b="0" lang="en-US" sz="1200" strike="noStrike" u="none">
              <a:solidFill>
                <a:srgbClr val="000000"/>
              </a:solidFill>
              <a:uFillTx/>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CA643D97-CD96-4742-8B6A-09A4DE03568C}" type="slidenum">
              <a:rPr b="0" lang="en-IN"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trike="noStrike" u="none">
                <a:solidFill>
                  <a:schemeClr val="dk1"/>
                </a:solidFill>
                <a:uFillTx/>
                <a:latin typeface="Calibri Light"/>
              </a:rPr>
              <a:t>Click to edit Master title style</a:t>
            </a:r>
            <a:endParaRPr b="0" lang="en-US" sz="6000" strike="noStrike" u="none">
              <a:solidFill>
                <a:schemeClr val="dk1"/>
              </a:solidFill>
              <a:uFillTx/>
              <a:latin typeface="Calibri"/>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trike="noStrike" u="none">
                <a:solidFill>
                  <a:schemeClr val="dk1">
                    <a:tint val="75000"/>
                  </a:schemeClr>
                </a:solidFill>
                <a:uFillTx/>
                <a:latin typeface="Calibri"/>
              </a:rPr>
              <a:t>Click to edit Master text styles</a:t>
            </a:r>
            <a:endParaRPr b="0" lang="en-US" sz="2400" strike="noStrike" u="none">
              <a:solidFill>
                <a:schemeClr val="dk1"/>
              </a:solidFill>
              <a:uFillTx/>
              <a:latin typeface="Calibri"/>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 </a:t>
            </a:r>
            <a:endParaRPr b="0" lang="en-US" sz="1200" strike="noStrike" u="none">
              <a:solidFill>
                <a:srgbClr val="000000"/>
              </a:solidFill>
              <a:uFillTx/>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1541DE2D-37A5-4A94-AFFB-B401E20AF679}" type="slidenum">
              <a:rPr b="0" lang="en-IN"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 </a:t>
            </a:r>
            <a:endParaRPr b="0" lang="en-US" sz="1200" strike="noStrike" u="none">
              <a:solidFill>
                <a:srgbClr val="000000"/>
              </a:solidFill>
              <a:uFillTx/>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A3698BB7-15FC-4C5E-A596-2201F6E22BA8}" type="slidenum">
              <a:rPr b="0" lang="en-IN"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 </a:t>
            </a:r>
            <a:endParaRPr b="0" lang="en-US" sz="1200" strike="noStrike" u="none">
              <a:solidFill>
                <a:srgbClr val="000000"/>
              </a:solidFill>
              <a:uFillTx/>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3F91F7E4-11B2-4860-9270-EA01F59FF05D}" type="slidenum">
              <a:rPr b="0" lang="en-IN"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 </a:t>
            </a:r>
            <a:endParaRPr b="0" lang="en-US" sz="1200" strike="noStrike" u="none">
              <a:solidFill>
                <a:srgbClr val="000000"/>
              </a:solidFill>
              <a:uFillTx/>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48846472-7616-4951-9E96-B1E68C49B724}" type="slidenum">
              <a:rPr b="0" lang="en-IN"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
        <p:nvSpPr>
          <p:cNvPr id="5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Calibri"/>
              </a:rPr>
              <a:t>Click to edit the outline text format</a:t>
            </a:r>
            <a:endParaRPr b="0" lang="en-US" sz="28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US" sz="2000" strike="noStrike" u="none">
                <a:solidFill>
                  <a:schemeClr val="dk1"/>
                </a:solidFill>
                <a:uFillTx/>
                <a:latin typeface="Calibri"/>
              </a:rPr>
              <a:t>Second Outline Level</a:t>
            </a:r>
            <a:endParaRPr b="0" lang="en-US" sz="20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63" r:id="rId2"/>
    <p:sldLayoutId id="2147483664" r:id="rId3"/>
    <p:sldLayoutId id="2147483665" r:id="rId4"/>
    <p:sldLayoutId id="2147483666" r:id="rId5"/>
    <p:sldLayoutId id="2147483667" r:id="rId6"/>
    <p:sldLayoutId id="2147483668" r:id="rId7"/>
    <p:sldLayoutId id="2147483669" r:id="rId8"/>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 </a:t>
            </a:r>
            <a:endParaRPr b="0" lang="en-US" sz="1200" strike="noStrike" u="none">
              <a:solidFill>
                <a:srgbClr val="000000"/>
              </a:solidFill>
              <a:uFillTx/>
              <a:latin typeface="Times New Roman"/>
            </a:endParaRPr>
          </a:p>
        </p:txBody>
      </p:sp>
      <p:sp>
        <p:nvSpPr>
          <p:cNvPr id="60"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61"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ECF4674E-7353-4BD6-B19F-7FBE9D6B31B4}" type="slidenum">
              <a:rPr b="0" lang="en-IN"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981000" y="1571760"/>
            <a:ext cx="6467040" cy="844200"/>
          </a:xfrm>
          <a:prstGeom prst="rect">
            <a:avLst/>
          </a:prstGeom>
          <a:noFill/>
          <a:ln w="0">
            <a:noFill/>
          </a:ln>
        </p:spPr>
        <p:txBody>
          <a:bodyPr lIns="91440" rIns="91440" tIns="45720" bIns="45720" anchor="b">
            <a:normAutofit/>
          </a:bodyPr>
          <a:p>
            <a:pPr indent="0" algn="ctr" defTabSz="914400">
              <a:lnSpc>
                <a:spcPct val="90000"/>
              </a:lnSpc>
              <a:buNone/>
            </a:pPr>
            <a:r>
              <a:rPr b="0" lang="en-US" sz="4000" strike="noStrike" u="none">
                <a:solidFill>
                  <a:schemeClr val="dk1"/>
                </a:solidFill>
                <a:uFillTx/>
                <a:latin typeface="Calibri Light"/>
              </a:rPr>
              <a:t>PERSONAL INFORMATION</a:t>
            </a:r>
            <a:endParaRPr b="0" lang="en-US" sz="4000" strike="noStrike" u="none">
              <a:solidFill>
                <a:schemeClr val="dk1"/>
              </a:solidFill>
              <a:uFillTx/>
              <a:latin typeface="Calibri"/>
            </a:endParaRPr>
          </a:p>
        </p:txBody>
      </p:sp>
      <p:sp>
        <p:nvSpPr>
          <p:cNvPr id="75" name="PlaceHolder 2"/>
          <p:cNvSpPr>
            <a:spLocks noGrp="1"/>
          </p:cNvSpPr>
          <p:nvPr>
            <p:ph type="subTitle"/>
          </p:nvPr>
        </p:nvSpPr>
        <p:spPr>
          <a:xfrm>
            <a:off x="1523880" y="2925720"/>
            <a:ext cx="9143640" cy="237924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US" sz="1800" strike="noStrike" u="none">
                <a:solidFill>
                  <a:schemeClr val="dk1"/>
                </a:solidFill>
                <a:uFillTx/>
                <a:latin typeface="Times New Roman"/>
              </a:rPr>
              <a:t>NAME: SUNIL ALDO S A</a:t>
            </a:r>
            <a:endParaRPr b="0" lang="en-US" sz="1800" strike="noStrike" u="none">
              <a:solidFill>
                <a:srgbClr val="000000"/>
              </a:solidFill>
              <a:uFillTx/>
              <a:latin typeface="Arial"/>
            </a:endParaRPr>
          </a:p>
          <a:p>
            <a:pPr indent="0" defTabSz="914400">
              <a:lnSpc>
                <a:spcPct val="90000"/>
              </a:lnSpc>
              <a:spcBef>
                <a:spcPts val="1001"/>
              </a:spcBef>
              <a:buNone/>
              <a:tabLst>
                <a:tab algn="l" pos="0"/>
              </a:tabLst>
            </a:pPr>
            <a:r>
              <a:rPr b="1" lang="en-US" sz="1800" strike="noStrike" u="none">
                <a:solidFill>
                  <a:schemeClr val="dk1"/>
                </a:solidFill>
                <a:uFillTx/>
                <a:latin typeface="Times New Roman"/>
              </a:rPr>
              <a:t>BRANCH: MCA</a:t>
            </a:r>
            <a:endParaRPr b="0" lang="en-US" sz="1800" strike="noStrike" u="none">
              <a:solidFill>
                <a:srgbClr val="000000"/>
              </a:solidFill>
              <a:uFillTx/>
              <a:latin typeface="Arial"/>
            </a:endParaRPr>
          </a:p>
          <a:p>
            <a:pPr indent="0" defTabSz="914400">
              <a:lnSpc>
                <a:spcPct val="90000"/>
              </a:lnSpc>
              <a:spcBef>
                <a:spcPts val="1001"/>
              </a:spcBef>
              <a:buNone/>
              <a:tabLst>
                <a:tab algn="l" pos="0"/>
              </a:tabLst>
            </a:pPr>
            <a:r>
              <a:rPr b="1" lang="en-US" sz="1800" strike="noStrike" u="none">
                <a:solidFill>
                  <a:schemeClr val="dk1"/>
                </a:solidFill>
                <a:uFillTx/>
                <a:latin typeface="Times New Roman"/>
              </a:rPr>
              <a:t>SEMESTER: II</a:t>
            </a:r>
            <a:endParaRPr b="0" lang="en-US" sz="1800" strike="noStrike" u="none">
              <a:solidFill>
                <a:srgbClr val="000000"/>
              </a:solidFill>
              <a:uFillTx/>
              <a:latin typeface="Arial"/>
            </a:endParaRPr>
          </a:p>
          <a:p>
            <a:pPr indent="0" defTabSz="914400">
              <a:lnSpc>
                <a:spcPct val="90000"/>
              </a:lnSpc>
              <a:spcBef>
                <a:spcPts val="1001"/>
              </a:spcBef>
              <a:buNone/>
              <a:tabLst>
                <a:tab algn="l" pos="0"/>
              </a:tabLst>
            </a:pPr>
            <a:r>
              <a:rPr b="1" lang="en-US" sz="1800" strike="noStrike" u="none">
                <a:solidFill>
                  <a:schemeClr val="dk1"/>
                </a:solidFill>
                <a:uFillTx/>
                <a:latin typeface="Times New Roman"/>
              </a:rPr>
              <a:t>SEC: 2</a:t>
            </a:r>
            <a:endParaRPr b="0" lang="en-US" sz="1800" strike="noStrike" u="none">
              <a:solidFill>
                <a:srgbClr val="000000"/>
              </a:solidFill>
              <a:uFillTx/>
              <a:latin typeface="Arial"/>
            </a:endParaRPr>
          </a:p>
          <a:p>
            <a:pPr indent="0" defTabSz="914400">
              <a:lnSpc>
                <a:spcPct val="90000"/>
              </a:lnSpc>
              <a:spcBef>
                <a:spcPts val="1001"/>
              </a:spcBef>
              <a:buNone/>
              <a:tabLst>
                <a:tab algn="l" pos="0"/>
              </a:tabLst>
            </a:pPr>
            <a:r>
              <a:rPr b="1" lang="en-US" sz="1800" strike="noStrike" u="none">
                <a:solidFill>
                  <a:schemeClr val="dk1"/>
                </a:solidFill>
                <a:uFillTx/>
                <a:latin typeface="Times New Roman"/>
              </a:rPr>
              <a:t>SUBJECT: MINI PROJECT</a:t>
            </a:r>
            <a:endParaRPr b="0" lang="en-US" sz="1800" strike="noStrike" u="none">
              <a:solidFill>
                <a:srgbClr val="000000"/>
              </a:solidFill>
              <a:uFillTx/>
              <a:latin typeface="Arial"/>
            </a:endParaRPr>
          </a:p>
          <a:p>
            <a:pPr indent="0" defTabSz="914400">
              <a:lnSpc>
                <a:spcPct val="90000"/>
              </a:lnSpc>
              <a:spcBef>
                <a:spcPts val="1001"/>
              </a:spcBef>
              <a:buNone/>
              <a:tabLst>
                <a:tab algn="l" pos="0"/>
              </a:tabLst>
            </a:pPr>
            <a:r>
              <a:rPr b="1" lang="en-US" sz="1800" strike="noStrike" u="none">
                <a:solidFill>
                  <a:schemeClr val="dk1"/>
                </a:solidFill>
                <a:uFillTx/>
                <a:latin typeface="Times New Roman"/>
              </a:rPr>
              <a:t>REGISTER NO: 142224621057</a:t>
            </a:r>
            <a:endParaRPr b="0" lang="en-US" sz="1800" strike="noStrike" u="none">
              <a:solidFill>
                <a:srgbClr val="000000"/>
              </a:solidFill>
              <a:uFillTx/>
              <a:latin typeface="Arial"/>
            </a:endParaRPr>
          </a:p>
          <a:p>
            <a:pPr indent="0" defTabSz="914400">
              <a:lnSpc>
                <a:spcPct val="90000"/>
              </a:lnSpc>
              <a:spcBef>
                <a:spcPts val="1001"/>
              </a:spcBef>
              <a:buNone/>
              <a:tabLst>
                <a:tab algn="l" pos="0"/>
              </a:tabLst>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6629400" y="457200"/>
            <a:ext cx="10515240" cy="306360"/>
          </a:xfrm>
          <a:prstGeom prst="rect">
            <a:avLst/>
          </a:prstGeom>
          <a:noFill/>
          <a:ln w="0">
            <a:noFill/>
          </a:ln>
        </p:spPr>
        <p:txBody>
          <a:bodyPr lIns="0" rIns="0" tIns="0" bIns="0" anchor="t">
            <a:noAutofit/>
          </a:bodyPr>
          <a:p>
            <a:pPr indent="0" defTabSz="914400">
              <a:lnSpc>
                <a:spcPct val="90000"/>
              </a:lnSpc>
              <a:buNone/>
            </a:pPr>
            <a:r>
              <a:rPr b="1" lang="en-US" sz="2400" strike="noStrike" u="none">
                <a:solidFill>
                  <a:srgbClr val="bf0041"/>
                </a:solidFill>
                <a:uFillTx/>
                <a:latin typeface="Arial"/>
              </a:rPr>
              <a:t>Future Enhancement</a:t>
            </a:r>
            <a:endParaRPr b="1" lang="en-US" sz="2400" strike="noStrike" u="none">
              <a:solidFill>
                <a:srgbClr val="bf0041"/>
              </a:solidFill>
              <a:uFillTx/>
              <a:latin typeface="Arial"/>
              <a:ea typeface="Noto Sans CJK SC"/>
            </a:endParaRPr>
          </a:p>
        </p:txBody>
      </p:sp>
      <p:sp>
        <p:nvSpPr>
          <p:cNvPr id="102" name="PlaceHolder 2"/>
          <p:cNvSpPr>
            <a:spLocks noGrp="1"/>
          </p:cNvSpPr>
          <p:nvPr>
            <p:ph/>
          </p:nvPr>
        </p:nvSpPr>
        <p:spPr>
          <a:xfrm>
            <a:off x="6858000" y="914400"/>
            <a:ext cx="5257800" cy="914400"/>
          </a:xfrm>
          <a:prstGeom prst="rect">
            <a:avLst/>
          </a:prstGeom>
          <a:noFill/>
          <a:ln w="0">
            <a:noFill/>
          </a:ln>
        </p:spPr>
        <p:txBody>
          <a:bodyPr lIns="91440" rIns="91440" tIns="45720" bIns="45720" anchor="t">
            <a:normAutofit fontScale="62500" lnSpcReduction="19999"/>
          </a:bodyPr>
          <a:p>
            <a:pPr indent="0" defTabSz="914400">
              <a:lnSpc>
                <a:spcPct val="90000"/>
              </a:lnSpc>
              <a:spcBef>
                <a:spcPts val="1191"/>
              </a:spcBef>
              <a:spcAft>
                <a:spcPts val="992"/>
              </a:spcAft>
              <a:buNone/>
              <a:tabLst>
                <a:tab algn="l" pos="0"/>
              </a:tabLst>
            </a:pPr>
            <a:endParaRPr b="0" lang="en-US" sz="2200" strike="noStrike" u="none">
              <a:solidFill>
                <a:schemeClr val="dk1"/>
              </a:solidFill>
              <a:uFillTx/>
              <a:latin typeface="Calibri"/>
            </a:endParaRPr>
          </a:p>
          <a:p>
            <a:pPr indent="0" defTabSz="914400">
              <a:lnSpc>
                <a:spcPct val="90000"/>
              </a:lnSpc>
              <a:spcBef>
                <a:spcPts val="1191"/>
              </a:spcBef>
              <a:spcAft>
                <a:spcPts val="992"/>
              </a:spcAft>
              <a:buNone/>
              <a:tabLst>
                <a:tab algn="l" pos="0"/>
              </a:tabLst>
            </a:pPr>
            <a:r>
              <a:rPr b="1" lang="en-US" sz="3600" strike="noStrike" u="none">
                <a:solidFill>
                  <a:srgbClr val="bf0041"/>
                </a:solidFill>
                <a:uFillTx/>
                <a:latin typeface="Times New Roman"/>
              </a:rPr>
              <a:t>Integration with smart kitchen devices</a:t>
            </a:r>
            <a:endParaRPr b="0" lang="en-US" sz="3600" strike="noStrike" u="none">
              <a:solidFill>
                <a:schemeClr val="dk1"/>
              </a:solidFill>
              <a:uFillTx/>
              <a:latin typeface="Calibri"/>
            </a:endParaRPr>
          </a:p>
          <a:p>
            <a:pPr indent="0" defTabSz="914400">
              <a:lnSpc>
                <a:spcPct val="90000"/>
              </a:lnSpc>
              <a:spcBef>
                <a:spcPts val="1191"/>
              </a:spcBef>
              <a:spcAft>
                <a:spcPts val="992"/>
              </a:spcAft>
              <a:buNone/>
              <a:tabLst>
                <a:tab algn="l" pos="0"/>
              </a:tabLst>
            </a:pPr>
            <a:endParaRPr b="0" lang="en-US" sz="2200" strike="noStrike" u="none">
              <a:solidFill>
                <a:schemeClr val="dk1"/>
              </a:solidFill>
              <a:uFillTx/>
              <a:latin typeface="Calibri"/>
            </a:endParaRPr>
          </a:p>
        </p:txBody>
      </p:sp>
      <p:sp>
        <p:nvSpPr>
          <p:cNvPr id="103" name=""/>
          <p:cNvSpPr txBox="1"/>
          <p:nvPr/>
        </p:nvSpPr>
        <p:spPr>
          <a:xfrm>
            <a:off x="457200" y="329760"/>
            <a:ext cx="5486400" cy="6299640"/>
          </a:xfrm>
          <a:prstGeom prst="rect">
            <a:avLst/>
          </a:prstGeom>
          <a:noFill/>
          <a:ln w="0">
            <a:noFill/>
          </a:ln>
        </p:spPr>
        <p:txBody>
          <a:bodyPr lIns="90000" rIns="90000" tIns="45000" bIns="45000" anchor="t">
            <a:noAutofit/>
          </a:bodyPr>
          <a:p>
            <a:r>
              <a:rPr b="1" lang="en-US" sz="2800" strike="noStrike" u="none">
                <a:solidFill>
                  <a:srgbClr val="bf0041"/>
                </a:solidFill>
                <a:uFillTx/>
                <a:latin typeface="Arial"/>
              </a:rPr>
              <a:t>Results and Discussion</a:t>
            </a:r>
            <a:endParaRPr b="1" lang="en-US" sz="2800" strike="noStrike" u="none">
              <a:solidFill>
                <a:srgbClr val="bf0041"/>
              </a:solidFill>
              <a:uFillTx/>
              <a:latin typeface="Arial"/>
            </a:endParaRPr>
          </a:p>
          <a:p>
            <a:pPr marL="216000" indent="-216000">
              <a:spcBef>
                <a:spcPts val="1191"/>
              </a:spcBef>
              <a:spcAft>
                <a:spcPts val="992"/>
              </a:spcAft>
              <a:buClr>
                <a:srgbClr val="000000"/>
              </a:buClr>
              <a:buSzPct val="45000"/>
              <a:buFont typeface="Wingdings" charset="2"/>
              <a:buChar char=""/>
            </a:pPr>
            <a:r>
              <a:rPr b="0" lang="en-US" sz="2200" strike="noStrike" u="none">
                <a:solidFill>
                  <a:srgbClr val="bf0041"/>
                </a:solidFill>
                <a:uFillTx/>
                <a:latin typeface="Arial"/>
              </a:rPr>
              <a:t>Performance Evaluation </a:t>
            </a:r>
            <a:endParaRPr b="0" lang="en-US" sz="2200" strike="noStrike" u="none">
              <a:solidFill>
                <a:srgbClr val="bf0041"/>
              </a:solidFill>
              <a:uFillTx/>
              <a:latin typeface="Arial"/>
            </a:endParaRPr>
          </a:p>
          <a:p>
            <a:pPr marL="216000" indent="-216000">
              <a:spcBef>
                <a:spcPts val="1191"/>
              </a:spcBef>
              <a:spcAft>
                <a:spcPts val="992"/>
              </a:spcAft>
              <a:buClr>
                <a:srgbClr val="000000"/>
              </a:buClr>
              <a:buSzPct val="45000"/>
              <a:buFont typeface="Wingdings" charset="2"/>
              <a:buChar char=""/>
            </a:pPr>
            <a:r>
              <a:rPr b="0" lang="en-US" sz="2200" strike="noStrike" u="none">
                <a:solidFill>
                  <a:srgbClr val="bf0041"/>
                </a:solidFill>
                <a:uFillTx/>
                <a:latin typeface="Arial"/>
              </a:rPr>
              <a:t>Accuracy of Recipe Recommendations</a:t>
            </a:r>
            <a:endParaRPr b="0" lang="en-US" sz="2200" strike="noStrike" u="none">
              <a:solidFill>
                <a:srgbClr val="bf0041"/>
              </a:solidFill>
              <a:uFillTx/>
              <a:latin typeface="Arial"/>
            </a:endParaRPr>
          </a:p>
          <a:p>
            <a:pPr marL="216000" indent="-216000">
              <a:spcBef>
                <a:spcPts val="1191"/>
              </a:spcBef>
              <a:spcAft>
                <a:spcPts val="992"/>
              </a:spcAft>
              <a:buClr>
                <a:srgbClr val="000000"/>
              </a:buClr>
              <a:buSzPct val="45000"/>
              <a:buFont typeface="Wingdings" charset="2"/>
              <a:buChar char=""/>
            </a:pPr>
            <a:r>
              <a:rPr b="0" lang="en-US" sz="2200" strike="noStrike" u="none">
                <a:solidFill>
                  <a:srgbClr val="bf0041"/>
                </a:solidFill>
                <a:uFillTx/>
                <a:latin typeface="Arial"/>
              </a:rPr>
              <a:t>User Satisfaction Survey</a:t>
            </a:r>
            <a:endParaRPr b="0" lang="en-US" sz="2200" strike="noStrike" u="none">
              <a:solidFill>
                <a:srgbClr val="bf0041"/>
              </a:solidFill>
              <a:uFillTx/>
              <a:latin typeface="Arial"/>
            </a:endParaRPr>
          </a:p>
          <a:p>
            <a:pPr marL="216000" indent="-216000">
              <a:spcBef>
                <a:spcPts val="1191"/>
              </a:spcBef>
              <a:spcAft>
                <a:spcPts val="992"/>
              </a:spcAft>
              <a:buClr>
                <a:srgbClr val="000000"/>
              </a:buClr>
              <a:buSzPct val="45000"/>
              <a:buFont typeface="Wingdings" charset="2"/>
              <a:buChar char=""/>
            </a:pPr>
            <a:r>
              <a:rPr b="0" lang="en-US" sz="2200" strike="noStrike" u="none">
                <a:solidFill>
                  <a:srgbClr val="bf0041"/>
                </a:solidFill>
                <a:uFillTx/>
                <a:latin typeface="Arial"/>
              </a:rPr>
              <a:t>Impact on User Engagement </a:t>
            </a:r>
            <a:endParaRPr b="0" lang="en-US" sz="2200" strike="noStrike" u="none">
              <a:solidFill>
                <a:srgbClr val="bf0041"/>
              </a:solidFill>
              <a:uFillTx/>
              <a:latin typeface="Arial"/>
            </a:endParaRPr>
          </a:p>
          <a:p>
            <a:pPr marL="216000" indent="-216000">
              <a:spcBef>
                <a:spcPts val="1191"/>
              </a:spcBef>
              <a:spcAft>
                <a:spcPts val="992"/>
              </a:spcAft>
              <a:buClr>
                <a:srgbClr val="000000"/>
              </a:buClr>
              <a:buSzPct val="45000"/>
              <a:buFont typeface="Wingdings" charset="2"/>
              <a:buChar char=""/>
            </a:pPr>
            <a:r>
              <a:rPr b="0" lang="en-US" sz="2200" strike="noStrike" u="none">
                <a:solidFill>
                  <a:srgbClr val="bf0041"/>
                </a:solidFill>
                <a:uFillTx/>
                <a:latin typeface="Arial"/>
              </a:rPr>
              <a:t>Frequency of Platform Usage</a:t>
            </a:r>
            <a:endParaRPr b="0" lang="en-US" sz="2200" strike="noStrike" u="none">
              <a:solidFill>
                <a:srgbClr val="bf0041"/>
              </a:solidFill>
              <a:uFillTx/>
              <a:latin typeface="Arial"/>
            </a:endParaRPr>
          </a:p>
          <a:p>
            <a:pPr marL="216000" indent="-216000">
              <a:spcBef>
                <a:spcPts val="1191"/>
              </a:spcBef>
              <a:spcAft>
                <a:spcPts val="992"/>
              </a:spcAft>
              <a:buClr>
                <a:srgbClr val="000000"/>
              </a:buClr>
              <a:buSzPct val="45000"/>
              <a:buFont typeface="Wingdings" charset="2"/>
              <a:buChar char=""/>
            </a:pPr>
            <a:r>
              <a:rPr b="0" lang="en-US" sz="2200" strike="noStrike" u="none">
                <a:solidFill>
                  <a:srgbClr val="bf0041"/>
                </a:solidFill>
                <a:uFillTx/>
                <a:latin typeface="Arial"/>
              </a:rPr>
              <a:t>User Retention Rate</a:t>
            </a:r>
            <a:endParaRPr b="0" lang="en-US" sz="2200" strike="noStrike" u="none">
              <a:solidFill>
                <a:srgbClr val="bf0041"/>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182120" y="2690280"/>
            <a:ext cx="3202200" cy="125424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THANK YOU</a:t>
            </a:r>
            <a:endParaRPr b="0" lang="en-US" sz="44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1371960" y="-457200"/>
            <a:ext cx="9143640" cy="2387160"/>
          </a:xfrm>
          <a:prstGeom prst="rect">
            <a:avLst/>
          </a:prstGeom>
          <a:noFill/>
          <a:ln w="0">
            <a:noFill/>
          </a:ln>
        </p:spPr>
        <p:txBody>
          <a:bodyPr lIns="91440" rIns="91440" tIns="45720" bIns="45720" anchor="b">
            <a:normAutofit/>
          </a:bodyPr>
          <a:p>
            <a:pPr indent="0" algn="ctr" defTabSz="914400">
              <a:lnSpc>
                <a:spcPct val="90000"/>
              </a:lnSpc>
              <a:buNone/>
            </a:pPr>
            <a:r>
              <a:rPr b="0" lang="en-IN" sz="5400" strike="noStrike" u="none">
                <a:solidFill>
                  <a:schemeClr val="dk1"/>
                </a:solidFill>
                <a:uFillTx/>
                <a:latin typeface="Calibri Light"/>
              </a:rPr>
              <a:t>HOMECHEF</a:t>
            </a:r>
            <a:endParaRPr b="0" lang="en-US" sz="5400" strike="noStrike" u="none">
              <a:solidFill>
                <a:schemeClr val="dk1"/>
              </a:solidFill>
              <a:uFillTx/>
              <a:latin typeface="Calibri"/>
            </a:endParaRPr>
          </a:p>
        </p:txBody>
      </p:sp>
      <p:sp>
        <p:nvSpPr>
          <p:cNvPr id="77" name="PlaceHolder 2"/>
          <p:cNvSpPr>
            <a:spLocks noGrp="1"/>
          </p:cNvSpPr>
          <p:nvPr>
            <p:ph type="subTitle"/>
          </p:nvPr>
        </p:nvSpPr>
        <p:spPr>
          <a:xfrm>
            <a:off x="1371960" y="1946880"/>
            <a:ext cx="9143640" cy="56772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2400" strike="noStrike" u="none">
                <a:solidFill>
                  <a:schemeClr val="dk1"/>
                </a:solidFill>
                <a:uFillTx/>
                <a:latin typeface="Calibri"/>
              </a:rPr>
              <a:t>Instant Access to Home-Cooked Meals</a:t>
            </a:r>
            <a:endParaRPr b="0" lang="en-US" sz="2400" strike="noStrike" u="none">
              <a:solidFill>
                <a:srgbClr val="000000"/>
              </a:solidFill>
              <a:uFillTx/>
              <a:latin typeface="Arial"/>
            </a:endParaRPr>
          </a:p>
        </p:txBody>
      </p:sp>
      <p:pic>
        <p:nvPicPr>
          <p:cNvPr id="78" name="" descr=""/>
          <p:cNvPicPr/>
          <p:nvPr/>
        </p:nvPicPr>
        <p:blipFill>
          <a:blip r:embed="rId1"/>
          <a:srcRect l="23641" t="1546" r="20501" b="21781"/>
          <a:stretch/>
        </p:blipFill>
        <p:spPr>
          <a:xfrm>
            <a:off x="10515600" y="5257800"/>
            <a:ext cx="1371600" cy="1371600"/>
          </a:xfrm>
          <a:prstGeom prst="rect">
            <a:avLst/>
          </a:prstGeom>
          <a:noFill/>
          <a:ln w="0">
            <a:noFill/>
          </a:ln>
        </p:spPr>
      </p:pic>
      <p:grpSp>
        <p:nvGrpSpPr>
          <p:cNvPr id="79" name=""/>
          <p:cNvGrpSpPr/>
          <p:nvPr/>
        </p:nvGrpSpPr>
        <p:grpSpPr>
          <a:xfrm>
            <a:off x="0" y="3200400"/>
            <a:ext cx="6581520" cy="3438000"/>
            <a:chOff x="0" y="3200400"/>
            <a:chExt cx="6581520" cy="3438000"/>
          </a:xfrm>
        </p:grpSpPr>
        <p:pic>
          <p:nvPicPr>
            <p:cNvPr id="80" name="" descr=""/>
            <p:cNvPicPr/>
            <p:nvPr/>
          </p:nvPicPr>
          <p:blipFill>
            <a:blip r:embed="rId2"/>
            <a:stretch/>
          </p:blipFill>
          <p:spPr>
            <a:xfrm>
              <a:off x="0" y="3200400"/>
              <a:ext cx="6581520" cy="3438000"/>
            </a:xfrm>
            <a:prstGeom prst="rect">
              <a:avLst/>
            </a:prstGeom>
            <a:noFill/>
            <a:ln w="0">
              <a:noFill/>
            </a:ln>
          </p:spPr>
        </p:pic>
        <p:sp>
          <p:nvSpPr>
            <p:cNvPr id="81" name=""/>
            <p:cNvSpPr/>
            <p:nvPr/>
          </p:nvSpPr>
          <p:spPr>
            <a:xfrm>
              <a:off x="2238120" y="3895200"/>
              <a:ext cx="4343400" cy="1600200"/>
            </a:xfrm>
            <a:prstGeom prst="rect">
              <a:avLst/>
            </a:prstGeom>
            <a:solidFill>
              <a:srgbClr val="fcfcfc"/>
            </a:solidFill>
            <a:ln w="0">
              <a:noFill/>
            </a:ln>
          </p:spPr>
          <p:style>
            <a:lnRef idx="0"/>
            <a:fillRef idx="0"/>
            <a:effectRef idx="0"/>
            <a:fontRef idx="minor"/>
          </p:style>
          <p:txBody>
            <a:bodyPr lIns="90000" rIns="90000" tIns="45000" bIns="45000" anchor="ctr">
              <a:noAutofit/>
            </a:bodyPr>
            <a:p>
              <a:endParaRPr b="0" lang="en-US" sz="1800" strike="noStrike" u="none">
                <a:solidFill>
                  <a:srgbClr val="000000"/>
                </a:solidFill>
                <a:uFillTx/>
                <a:latin typeface="Arial"/>
              </a:endParaRPr>
            </a:p>
          </p:txBody>
        </p:sp>
      </p:grpSp>
      <p:sp>
        <p:nvSpPr>
          <p:cNvPr id="82" name=""/>
          <p:cNvSpPr/>
          <p:nvPr/>
        </p:nvSpPr>
        <p:spPr>
          <a:xfrm>
            <a:off x="6629400" y="5070240"/>
            <a:ext cx="539640" cy="0"/>
          </a:xfrm>
          <a:prstGeom prst="line">
            <a:avLst/>
          </a:prstGeom>
          <a:ln w="0">
            <a:solidFill>
              <a:srgbClr val="fcfcfc"/>
            </a:solidFill>
          </a:ln>
        </p:spPr>
        <p:style>
          <a:lnRef idx="0"/>
          <a:fillRef idx="0"/>
          <a:effectRef idx="0"/>
          <a:fontRef idx="minor"/>
        </p:style>
        <p:txBody>
          <a:bodyPr lIns="90000" rIns="90000" tIns="-45000" bIns="-45000" anchor="ctr">
            <a:noAutofit/>
          </a:bodyPr>
          <a:p>
            <a:endParaRPr b="0" lang="en-US" sz="1800" strike="noStrike" u="none">
              <a:solidFill>
                <a:srgbClr val="000000"/>
              </a:solidFill>
              <a:uFillTx/>
              <a:latin typeface="Arial"/>
            </a:endParaRPr>
          </a:p>
        </p:txBody>
      </p:sp>
      <p:sp>
        <p:nvSpPr>
          <p:cNvPr id="83" name=""/>
          <p:cNvSpPr/>
          <p:nvPr/>
        </p:nvSpPr>
        <p:spPr>
          <a:xfrm>
            <a:off x="8915400" y="5070240"/>
            <a:ext cx="539640" cy="0"/>
          </a:xfrm>
          <a:prstGeom prst="line">
            <a:avLst/>
          </a:prstGeom>
          <a:ln w="0">
            <a:solidFill>
              <a:srgbClr val="fcfcfc"/>
            </a:solidFill>
          </a:ln>
        </p:spPr>
        <p:style>
          <a:lnRef idx="0"/>
          <a:fillRef idx="0"/>
          <a:effectRef idx="0"/>
          <a:fontRef idx="minor"/>
        </p:style>
        <p:txBody>
          <a:bodyPr lIns="90000" rIns="90000" tIns="-45000" bIns="-45000" anchor="ctr">
            <a:noAutofit/>
          </a:bodyPr>
          <a:p>
            <a:endParaRPr b="0" lang="en-US" sz="1800" strike="noStrike" u="none">
              <a:solidFill>
                <a:srgbClr val="000000"/>
              </a:solidFill>
              <a:uFillTx/>
              <a:latin typeface="Arial"/>
            </a:endParaRPr>
          </a:p>
        </p:txBody>
      </p:sp>
      <p:sp>
        <p:nvSpPr>
          <p:cNvPr id="84" name=""/>
          <p:cNvSpPr txBox="1"/>
          <p:nvPr/>
        </p:nvSpPr>
        <p:spPr>
          <a:xfrm>
            <a:off x="2057400" y="4687200"/>
            <a:ext cx="10058400" cy="1027800"/>
          </a:xfrm>
          <a:prstGeom prst="rect">
            <a:avLst/>
          </a:prstGeom>
          <a:noFill/>
          <a:ln w="0">
            <a:noFill/>
          </a:ln>
        </p:spPr>
        <p:txBody>
          <a:bodyPr lIns="90000" rIns="90000" tIns="45000" bIns="45000" anchor="t">
            <a:noAutofit/>
          </a:bodyPr>
          <a:p>
            <a:pPr algn="ctr">
              <a:spcBef>
                <a:spcPts val="1191"/>
              </a:spcBef>
              <a:spcAft>
                <a:spcPts val="992"/>
              </a:spcAft>
            </a:pPr>
            <a:r>
              <a:rPr b="0" lang="en-US" sz="2200" strike="noStrike" u="none">
                <a:solidFill>
                  <a:srgbClr val="bf0041"/>
                </a:solidFill>
                <a:uFillTx/>
                <a:latin typeface="Arial"/>
              </a:rPr>
              <a:t>Analysis and Development of a Personalized Home Chef Platform: A Design on User Preferences and Recommendation Algorithms</a:t>
            </a:r>
            <a:endParaRPr b="0" lang="en-US" sz="2200" strike="noStrike" u="none">
              <a:solidFill>
                <a:srgbClr val="bf0041"/>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57560" y="0"/>
            <a:ext cx="10515240" cy="1325160"/>
          </a:xfrm>
          <a:prstGeom prst="rect">
            <a:avLst/>
          </a:prstGeom>
          <a:noFill/>
          <a:ln w="0">
            <a:noFill/>
          </a:ln>
        </p:spPr>
        <p:txBody>
          <a:bodyPr lIns="91440" rIns="91440" tIns="45720" bIns="45720" anchor="ctr">
            <a:normAutofit/>
          </a:bodyPr>
          <a:p>
            <a:pPr indent="0" defTabSz="914400">
              <a:lnSpc>
                <a:spcPct val="90000"/>
              </a:lnSpc>
              <a:buNone/>
            </a:pPr>
            <a:r>
              <a:rPr b="0" lang="en-US" sz="4000" strike="noStrike" u="none">
                <a:solidFill>
                  <a:schemeClr val="dk1"/>
                </a:solidFill>
                <a:uFillTx/>
                <a:latin typeface="Calibri Light"/>
              </a:rPr>
              <a:t>ABSTRACT</a:t>
            </a:r>
            <a:endParaRPr b="0" lang="en-US" sz="4000" strike="noStrike" u="none">
              <a:solidFill>
                <a:schemeClr val="dk1"/>
              </a:solidFill>
              <a:uFillTx/>
              <a:latin typeface="Calibri"/>
            </a:endParaRPr>
          </a:p>
        </p:txBody>
      </p:sp>
      <p:sp>
        <p:nvSpPr>
          <p:cNvPr id="86" name="PlaceHolder 2"/>
          <p:cNvSpPr>
            <a:spLocks noGrp="1"/>
          </p:cNvSpPr>
          <p:nvPr>
            <p:ph/>
          </p:nvPr>
        </p:nvSpPr>
        <p:spPr>
          <a:xfrm>
            <a:off x="914760" y="1143000"/>
            <a:ext cx="10515240" cy="274320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2400" strike="noStrike" u="none">
                <a:solidFill>
                  <a:schemeClr val="dk1"/>
                </a:solidFill>
                <a:uFillTx/>
                <a:latin typeface="Times New Roman"/>
              </a:rPr>
              <a:t>Many students and working professionals staying in PGs and rented houses struggle with daily cooking due to busy schedules and limited cooking resources. This project aims to develop a web-based food service platform that connects users with cooks who can either cook at the user's place, provide takeaway meals from their own place, or be hired for special events. The system will have three user roles: Admin, Cooks, and Users. The platform will allow users to register, book services, and cooks can manage orders and availability. The admin will oversee the entire system, ensuring smooth operation.</a:t>
            </a:r>
            <a:endParaRPr b="0" lang="en-US" sz="2400" strike="noStrike" u="none">
              <a:solidFill>
                <a:schemeClr val="dk1"/>
              </a:solidFill>
              <a:uFillTx/>
              <a:latin typeface="Calibri"/>
            </a:endParaRPr>
          </a:p>
        </p:txBody>
      </p:sp>
      <p:sp>
        <p:nvSpPr>
          <p:cNvPr id="87" name=""/>
          <p:cNvSpPr txBox="1"/>
          <p:nvPr/>
        </p:nvSpPr>
        <p:spPr>
          <a:xfrm>
            <a:off x="914400" y="3886200"/>
            <a:ext cx="10515600" cy="3173040"/>
          </a:xfrm>
          <a:prstGeom prst="rect">
            <a:avLst/>
          </a:prstGeom>
          <a:noFill/>
          <a:ln w="0">
            <a:noFill/>
          </a:ln>
        </p:spPr>
        <p:txBody>
          <a:bodyPr lIns="90000" rIns="90000" tIns="45000" bIns="45000" anchor="ctr">
            <a:noAutofit/>
          </a:bodyPr>
          <a:p>
            <a:pPr algn="just">
              <a:spcBef>
                <a:spcPts val="1191"/>
              </a:spcBef>
              <a:spcAft>
                <a:spcPts val="992"/>
              </a:spcAft>
            </a:pPr>
            <a:r>
              <a:rPr b="0" lang="en-US" sz="2200" strike="noStrike" u="none">
                <a:solidFill>
                  <a:srgbClr val="bf0041"/>
                </a:solidFill>
                <a:uFillTx/>
                <a:latin typeface="Arial"/>
                <a:ea typeface="Noto Sans CJK SC"/>
              </a:rPr>
              <a:t>This paper explores the design and implementation of a home chef platform aimed at connecting home cooks with </a:t>
            </a:r>
            <a:r>
              <a:rPr b="0" lang="en-US" sz="2200" strike="noStrike" u="none">
                <a:solidFill>
                  <a:srgbClr val="bf0041"/>
                </a:solidFill>
                <a:uFillTx/>
                <a:latin typeface="Times New Roman"/>
                <a:ea typeface="Noto Sans CJK SC"/>
              </a:rPr>
              <a:t>students and working professionals staying in PGs and rented houses</a:t>
            </a:r>
            <a:r>
              <a:rPr b="0" lang="en-US" sz="2200" strike="noStrike" u="none">
                <a:solidFill>
                  <a:srgbClr val="bf0041"/>
                </a:solidFill>
                <a:uFillTx/>
                <a:latin typeface="Arial"/>
                <a:ea typeface="Noto Sans CJK SC"/>
              </a:rPr>
              <a:t>. It investigates user preferences, personalization techniques, and recommendation algorithms to enhance the user experience. The study also addresses the challenges in meal planning, ingredient sourcing, and dietary customization. </a:t>
            </a:r>
            <a:r>
              <a:rPr b="0" lang="en-US" sz="2200" strike="noStrike" u="none">
                <a:solidFill>
                  <a:srgbClr val="bf0041"/>
                </a:solidFill>
                <a:uFillTx/>
                <a:latin typeface="Times New Roman"/>
              </a:rPr>
              <a:t>a web-based food service platform that connects users with cooks who can either cook at the user's place, provide takeaway meals from their own place, or be hired for special events. </a:t>
            </a:r>
            <a:r>
              <a:rPr b="0" lang="en-US" sz="2200" strike="noStrike" u="none">
                <a:solidFill>
                  <a:srgbClr val="bf0041"/>
                </a:solidFill>
                <a:uFillTx/>
                <a:latin typeface="Arial"/>
              </a:rPr>
              <a:t>Experimental results demonstrate the effectiveness of machine learning-based recommendations and user satisfaction rates.</a:t>
            </a:r>
            <a:endParaRPr b="0" lang="en-US" sz="2200" strike="noStrike" u="none">
              <a:solidFill>
                <a:srgbClr val="000000"/>
              </a:solidFill>
              <a:uFillTx/>
              <a:latin typeface="Arial"/>
            </a:endParaRPr>
          </a:p>
          <a:p>
            <a:endParaRPr b="0" lang="en-US"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16200"/>
            <a:ext cx="10515240" cy="114300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PROBLEM STATEMENT</a:t>
            </a:r>
            <a:endParaRPr b="0" lang="en-US" sz="4400" strike="noStrike" u="none">
              <a:solidFill>
                <a:schemeClr val="dk1"/>
              </a:solidFill>
              <a:uFillTx/>
              <a:latin typeface="Calibri"/>
            </a:endParaRPr>
          </a:p>
        </p:txBody>
      </p:sp>
      <p:sp>
        <p:nvSpPr>
          <p:cNvPr id="89" name="PlaceHolder 2"/>
          <p:cNvSpPr>
            <a:spLocks noGrp="1"/>
          </p:cNvSpPr>
          <p:nvPr>
            <p:ph/>
          </p:nvPr>
        </p:nvSpPr>
        <p:spPr>
          <a:xfrm>
            <a:off x="838080" y="1149480"/>
            <a:ext cx="10515240" cy="5213160"/>
          </a:xfrm>
          <a:prstGeom prst="rect">
            <a:avLst/>
          </a:prstGeom>
          <a:noFill/>
          <a:ln w="0">
            <a:noFill/>
          </a:ln>
        </p:spPr>
        <p:txBody>
          <a:bodyPr lIns="91440" rIns="91440" tIns="45720" bIns="45720" anchor="t">
            <a:normAutofit lnSpcReduction="9999"/>
          </a:bodyPr>
          <a:p>
            <a:pPr marL="228600" indent="-228600" algn="just" defTabSz="914400">
              <a:lnSpc>
                <a:spcPct val="115000"/>
              </a:lnSpc>
              <a:spcBef>
                <a:spcPts val="1001"/>
              </a:spcBef>
              <a:buClr>
                <a:srgbClr val="000000"/>
              </a:buClr>
              <a:buFont typeface="Arial"/>
              <a:buChar char="•"/>
            </a:pPr>
            <a:r>
              <a:rPr b="0" lang="en-US" sz="2200" strike="noStrike" u="none">
                <a:solidFill>
                  <a:schemeClr val="dk1"/>
                </a:solidFill>
                <a:uFillTx/>
                <a:latin typeface="Times New Roman"/>
              </a:rPr>
              <a:t>Lack of Time for Cooking</a:t>
            </a:r>
            <a:endParaRPr b="0" lang="en-US" sz="2200" strike="noStrike" u="none">
              <a:solidFill>
                <a:schemeClr val="dk1"/>
              </a:solidFill>
              <a:uFillTx/>
              <a:latin typeface="Calibri"/>
            </a:endParaRPr>
          </a:p>
          <a:p>
            <a:pPr indent="0" algn="just" defTabSz="914400">
              <a:lnSpc>
                <a:spcPct val="115000"/>
              </a:lnSpc>
              <a:spcBef>
                <a:spcPts val="1001"/>
              </a:spcBef>
              <a:buNone/>
              <a:tabLst>
                <a:tab algn="l" pos="0"/>
              </a:tabLst>
            </a:pPr>
            <a:r>
              <a:rPr b="0" lang="en-US" sz="2200" strike="noStrike" u="none">
                <a:solidFill>
                  <a:schemeClr val="dk1"/>
                </a:solidFill>
                <a:uFillTx/>
                <a:latin typeface="Times New Roman"/>
              </a:rPr>
              <a:t>Busy schedules leave little time for preparing home-cooked meals, leading individuals to rely on unhealthy fast food options, which may not meet nutritional needs.</a:t>
            </a:r>
            <a:endParaRPr b="0" lang="en-US" sz="2200" strike="noStrike" u="none">
              <a:solidFill>
                <a:schemeClr val="dk1"/>
              </a:solidFill>
              <a:uFillTx/>
              <a:latin typeface="Calibri"/>
            </a:endParaRPr>
          </a:p>
          <a:p>
            <a:pPr marL="228600" indent="-228600" algn="just" defTabSz="914400">
              <a:lnSpc>
                <a:spcPct val="115000"/>
              </a:lnSpc>
              <a:spcBef>
                <a:spcPts val="1001"/>
              </a:spcBef>
              <a:buClr>
                <a:srgbClr val="000000"/>
              </a:buClr>
              <a:buFont typeface="Arial"/>
              <a:buChar char="•"/>
              <a:tabLst>
                <a:tab algn="l" pos="0"/>
              </a:tabLst>
            </a:pPr>
            <a:r>
              <a:rPr b="0" lang="en-US" sz="2200" strike="noStrike" u="none">
                <a:solidFill>
                  <a:schemeClr val="dk1"/>
                </a:solidFill>
                <a:uFillTx/>
                <a:latin typeface="Times New Roman"/>
              </a:rPr>
              <a:t>Difficulty in Finding Reliable Cooks</a:t>
            </a:r>
            <a:endParaRPr b="0" lang="en-US" sz="2200" strike="noStrike" u="none">
              <a:solidFill>
                <a:schemeClr val="dk1"/>
              </a:solidFill>
              <a:uFillTx/>
              <a:latin typeface="Calibri"/>
            </a:endParaRPr>
          </a:p>
          <a:p>
            <a:pPr indent="0" algn="just" defTabSz="914400">
              <a:lnSpc>
                <a:spcPct val="115000"/>
              </a:lnSpc>
              <a:spcBef>
                <a:spcPts val="1001"/>
              </a:spcBef>
              <a:buNone/>
              <a:tabLst>
                <a:tab algn="l" pos="0"/>
              </a:tabLst>
            </a:pPr>
            <a:r>
              <a:rPr b="0" lang="en-US" sz="2200" strike="noStrike" u="none">
                <a:solidFill>
                  <a:schemeClr val="dk1"/>
                </a:solidFill>
                <a:uFillTx/>
                <a:latin typeface="Times New Roman"/>
              </a:rPr>
              <a:t>Finding trustworthy and skilled cooks who can cook at the user’s home or provide takeaway services is time-consuming and uncertain.</a:t>
            </a:r>
            <a:endParaRPr b="0" lang="en-US" sz="2200" strike="noStrike" u="none">
              <a:solidFill>
                <a:schemeClr val="dk1"/>
              </a:solidFill>
              <a:uFillTx/>
              <a:latin typeface="Calibri"/>
            </a:endParaRPr>
          </a:p>
          <a:p>
            <a:pPr marL="228600" indent="-228600" algn="just" defTabSz="914400">
              <a:lnSpc>
                <a:spcPct val="115000"/>
              </a:lnSpc>
              <a:spcBef>
                <a:spcPts val="1001"/>
              </a:spcBef>
              <a:buClr>
                <a:srgbClr val="000000"/>
              </a:buClr>
              <a:buFont typeface="Arial"/>
              <a:buChar char="•"/>
              <a:tabLst>
                <a:tab algn="l" pos="0"/>
              </a:tabLst>
            </a:pPr>
            <a:r>
              <a:rPr b="0" lang="en-IN" sz="2200" strike="noStrike" u="none">
                <a:solidFill>
                  <a:schemeClr val="dk1"/>
                </a:solidFill>
                <a:uFillTx/>
                <a:latin typeface="Times New Roman"/>
              </a:rPr>
              <a:t>Unhealthy Eating Habits</a:t>
            </a:r>
            <a:endParaRPr b="0" lang="en-US" sz="2200" strike="noStrike" u="none">
              <a:solidFill>
                <a:schemeClr val="dk1"/>
              </a:solidFill>
              <a:uFillTx/>
              <a:latin typeface="Calibri"/>
            </a:endParaRPr>
          </a:p>
          <a:p>
            <a:pPr indent="0" algn="just" defTabSz="914400">
              <a:lnSpc>
                <a:spcPct val="115000"/>
              </a:lnSpc>
              <a:spcBef>
                <a:spcPts val="1001"/>
              </a:spcBef>
              <a:buNone/>
              <a:tabLst>
                <a:tab algn="l" pos="0"/>
              </a:tabLst>
            </a:pPr>
            <a:r>
              <a:rPr b="0" lang="en-US" sz="2200" strike="noStrike" u="none">
                <a:solidFill>
                  <a:schemeClr val="dk1"/>
                </a:solidFill>
                <a:uFillTx/>
                <a:latin typeface="Times New Roman"/>
              </a:rPr>
              <a:t>Due to limited access to affordable, nutritious food options, people often resort to unhealthy meals, which can negatively impact health in the long term.</a:t>
            </a:r>
            <a:endParaRPr b="0" lang="en-US" sz="2200" strike="noStrike" u="none">
              <a:solidFill>
                <a:schemeClr val="dk1"/>
              </a:solidFill>
              <a:uFillTx/>
              <a:latin typeface="Calibri"/>
            </a:endParaRPr>
          </a:p>
          <a:p>
            <a:pPr marL="228600" indent="-228600" algn="just" defTabSz="914400">
              <a:lnSpc>
                <a:spcPct val="115000"/>
              </a:lnSpc>
              <a:spcBef>
                <a:spcPts val="1001"/>
              </a:spcBef>
              <a:buClr>
                <a:srgbClr val="000000"/>
              </a:buClr>
              <a:buFont typeface="Arial"/>
              <a:buChar char="•"/>
              <a:tabLst>
                <a:tab algn="l" pos="0"/>
              </a:tabLst>
            </a:pPr>
            <a:r>
              <a:rPr b="0" lang="en-US" sz="2200" strike="noStrike" u="none">
                <a:solidFill>
                  <a:schemeClr val="dk1"/>
                </a:solidFill>
                <a:uFillTx/>
                <a:latin typeface="Times New Roman"/>
              </a:rPr>
              <a:t>Challenges in Organizing Special Events</a:t>
            </a:r>
            <a:endParaRPr b="0" lang="en-US" sz="2200" strike="noStrike" u="none">
              <a:solidFill>
                <a:schemeClr val="dk1"/>
              </a:solidFill>
              <a:uFillTx/>
              <a:latin typeface="Calibri"/>
            </a:endParaRPr>
          </a:p>
          <a:p>
            <a:pPr indent="0" algn="just" defTabSz="914400">
              <a:lnSpc>
                <a:spcPct val="115000"/>
              </a:lnSpc>
              <a:spcBef>
                <a:spcPts val="1001"/>
              </a:spcBef>
              <a:buNone/>
              <a:tabLst>
                <a:tab algn="l" pos="0"/>
              </a:tabLst>
            </a:pPr>
            <a:r>
              <a:rPr b="0" lang="en-US" sz="2200" strike="noStrike" u="none">
                <a:solidFill>
                  <a:schemeClr val="dk1"/>
                </a:solidFill>
                <a:uFillTx/>
                <a:latin typeface="Times New Roman"/>
              </a:rPr>
              <a:t>users often lack a dedicated platform to hire cooks for special events or occasional meal needs.</a:t>
            </a:r>
            <a:endParaRPr b="0" lang="en-US" sz="22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IN" sz="4400" strike="noStrike" u="none">
                <a:solidFill>
                  <a:schemeClr val="dk1"/>
                </a:solidFill>
                <a:uFillTx/>
                <a:latin typeface="Calibri Light"/>
              </a:rPr>
              <a:t>SOFTWARE REQUIREMENTS</a:t>
            </a:r>
            <a:br>
              <a:rPr sz="4400"/>
            </a:br>
            <a:endParaRPr b="0" lang="en-US" sz="4400" strike="noStrike" u="none">
              <a:solidFill>
                <a:schemeClr val="dk1"/>
              </a:solidFill>
              <a:uFillTx/>
              <a:latin typeface="Calibri"/>
            </a:endParaRPr>
          </a:p>
        </p:txBody>
      </p:sp>
      <p:sp>
        <p:nvSpPr>
          <p:cNvPr id="91" name="PlaceHolder 2"/>
          <p:cNvSpPr>
            <a:spLocks noGrp="1"/>
          </p:cNvSpPr>
          <p:nvPr>
            <p:ph/>
          </p:nvPr>
        </p:nvSpPr>
        <p:spPr>
          <a:xfrm>
            <a:off x="838080" y="1454040"/>
            <a:ext cx="8763120" cy="4260960"/>
          </a:xfrm>
          <a:prstGeom prst="rect">
            <a:avLst/>
          </a:prstGeom>
          <a:noFill/>
          <a:ln w="0">
            <a:noFill/>
          </a:ln>
        </p:spPr>
        <p:txBody>
          <a:bodyPr lIns="91440" rIns="91440" tIns="45720" bIns="45720" anchor="t">
            <a:normAutofit fontScale="92500" lnSpcReduction="9999"/>
          </a:bodyPr>
          <a:p>
            <a:pPr marL="228600" indent="-228600" defTabSz="914400">
              <a:lnSpc>
                <a:spcPct val="90000"/>
              </a:lnSpc>
              <a:spcBef>
                <a:spcPts val="1001"/>
              </a:spcBef>
              <a:buClr>
                <a:srgbClr val="000000"/>
              </a:buClr>
              <a:buFont typeface="Arial"/>
              <a:buChar char="•"/>
            </a:pPr>
            <a:r>
              <a:rPr b="1" lang="en-IN" sz="2400" strike="noStrike" u="none">
                <a:solidFill>
                  <a:schemeClr val="dk1"/>
                </a:solidFill>
                <a:uFillTx/>
                <a:latin typeface="Times New Roman"/>
              </a:rPr>
              <a:t>Frontend: </a:t>
            </a:r>
            <a:endParaRPr b="0" lang="en-US" sz="2400" strike="noStrike" u="none">
              <a:solidFill>
                <a:schemeClr val="dk1"/>
              </a:solidFill>
              <a:uFillTx/>
              <a:latin typeface="Calibri"/>
            </a:endParaRPr>
          </a:p>
          <a:p>
            <a:pPr indent="0" defTabSz="914400">
              <a:lnSpc>
                <a:spcPct val="90000"/>
              </a:lnSpc>
              <a:spcBef>
                <a:spcPts val="1001"/>
              </a:spcBef>
              <a:buNone/>
              <a:tabLst>
                <a:tab algn="l" pos="0"/>
              </a:tabLst>
            </a:pPr>
            <a:r>
              <a:rPr b="0" lang="en-IN" sz="2400" strike="noStrike" u="none">
                <a:solidFill>
                  <a:schemeClr val="dk1"/>
                </a:solidFill>
                <a:uFillTx/>
                <a:latin typeface="Times New Roman"/>
              </a:rPr>
              <a:t>HTML, CSS, JavaScript</a:t>
            </a:r>
            <a:endParaRPr b="0" lang="en-US" sz="2400" strike="noStrike" u="none">
              <a:solidFill>
                <a:schemeClr val="dk1"/>
              </a:solidFill>
              <a:uFillTx/>
              <a:latin typeface="Calibri"/>
            </a:endParaRPr>
          </a:p>
          <a:p>
            <a:pPr indent="0" defTabSz="914400">
              <a:lnSpc>
                <a:spcPct val="90000"/>
              </a:lnSpc>
              <a:spcBef>
                <a:spcPts val="1001"/>
              </a:spcBef>
              <a:buNone/>
              <a:tabLst>
                <a:tab algn="l" pos="0"/>
              </a:tabLst>
            </a:pPr>
            <a:endParaRPr b="0" lang="en-US" sz="24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tabLst>
                <a:tab algn="l" pos="0"/>
              </a:tabLst>
            </a:pPr>
            <a:r>
              <a:rPr b="1" lang="en-IN" sz="2400" strike="noStrike" u="none">
                <a:solidFill>
                  <a:schemeClr val="dk1"/>
                </a:solidFill>
                <a:uFillTx/>
                <a:latin typeface="Times New Roman"/>
              </a:rPr>
              <a:t>Backend:</a:t>
            </a:r>
            <a:endParaRPr b="0" lang="en-US" sz="2400" strike="noStrike" u="none">
              <a:solidFill>
                <a:schemeClr val="dk1"/>
              </a:solidFill>
              <a:uFillTx/>
              <a:latin typeface="Calibri"/>
            </a:endParaRPr>
          </a:p>
          <a:p>
            <a:pPr indent="0" defTabSz="914400">
              <a:lnSpc>
                <a:spcPct val="90000"/>
              </a:lnSpc>
              <a:spcBef>
                <a:spcPts val="1001"/>
              </a:spcBef>
              <a:buNone/>
              <a:tabLst>
                <a:tab algn="l" pos="0"/>
              </a:tabLst>
            </a:pPr>
            <a:r>
              <a:rPr b="0" lang="en-IN" sz="2400" strike="noStrike" u="none">
                <a:solidFill>
                  <a:schemeClr val="dk1"/>
                </a:solidFill>
                <a:uFillTx/>
                <a:latin typeface="Times New Roman"/>
              </a:rPr>
              <a:t>PHP (or Node.js)</a:t>
            </a:r>
            <a:endParaRPr b="0" lang="en-US" sz="2400" strike="noStrike" u="none">
              <a:solidFill>
                <a:schemeClr val="dk1"/>
              </a:solidFill>
              <a:uFillTx/>
              <a:latin typeface="Calibri"/>
            </a:endParaRPr>
          </a:p>
          <a:p>
            <a:pPr indent="0" defTabSz="914400">
              <a:lnSpc>
                <a:spcPct val="90000"/>
              </a:lnSpc>
              <a:spcBef>
                <a:spcPts val="1001"/>
              </a:spcBef>
              <a:buNone/>
              <a:tabLst>
                <a:tab algn="l" pos="0"/>
              </a:tabLst>
            </a:pPr>
            <a:r>
              <a:rPr b="0" lang="en-IN" sz="2400" strike="noStrike" u="none">
                <a:solidFill>
                  <a:schemeClr val="dk1"/>
                </a:solidFill>
                <a:uFillTx/>
                <a:latin typeface="Times New Roman"/>
              </a:rPr>
              <a:t>MySQL (Database Management System)</a:t>
            </a:r>
            <a:endParaRPr b="0" lang="en-US" sz="2400" strike="noStrike" u="none">
              <a:solidFill>
                <a:schemeClr val="dk1"/>
              </a:solidFill>
              <a:uFillTx/>
              <a:latin typeface="Calibri"/>
            </a:endParaRPr>
          </a:p>
          <a:p>
            <a:pPr indent="0" defTabSz="914400">
              <a:lnSpc>
                <a:spcPct val="90000"/>
              </a:lnSpc>
              <a:spcBef>
                <a:spcPts val="1001"/>
              </a:spcBef>
              <a:buNone/>
              <a:tabLst>
                <a:tab algn="l" pos="0"/>
              </a:tabLst>
            </a:pPr>
            <a:endParaRPr b="0" lang="en-US" sz="24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tabLst>
                <a:tab algn="l" pos="0"/>
              </a:tabLst>
            </a:pPr>
            <a:r>
              <a:rPr b="1" lang="en-IN" sz="2400" strike="noStrike" u="none">
                <a:solidFill>
                  <a:schemeClr val="dk1"/>
                </a:solidFill>
                <a:uFillTx/>
                <a:latin typeface="Times New Roman"/>
              </a:rPr>
              <a:t>Server &amp; Hosting:</a:t>
            </a:r>
            <a:endParaRPr b="0" lang="en-US" sz="2400" strike="noStrike" u="none">
              <a:solidFill>
                <a:schemeClr val="dk1"/>
              </a:solidFill>
              <a:uFillTx/>
              <a:latin typeface="Calibri"/>
            </a:endParaRPr>
          </a:p>
          <a:p>
            <a:pPr indent="0" defTabSz="914400">
              <a:lnSpc>
                <a:spcPct val="90000"/>
              </a:lnSpc>
              <a:spcBef>
                <a:spcPts val="1001"/>
              </a:spcBef>
              <a:buNone/>
              <a:tabLst>
                <a:tab algn="l" pos="0"/>
              </a:tabLst>
            </a:pPr>
            <a:r>
              <a:rPr b="0" lang="en-IN" sz="2400" strike="noStrike" u="none">
                <a:solidFill>
                  <a:schemeClr val="dk1"/>
                </a:solidFill>
                <a:uFillTx/>
                <a:latin typeface="Times New Roman"/>
              </a:rPr>
              <a:t> </a:t>
            </a:r>
            <a:r>
              <a:rPr b="0" lang="en-IN" sz="2400" strike="noStrike" u="none">
                <a:solidFill>
                  <a:schemeClr val="dk1"/>
                </a:solidFill>
                <a:uFillTx/>
                <a:latin typeface="Times New Roman"/>
              </a:rPr>
              <a:t>Apache/XAMPP for local development</a:t>
            </a:r>
            <a:endParaRPr b="0" lang="en-US" sz="2400" strike="noStrike" u="none">
              <a:solidFill>
                <a:schemeClr val="dk1"/>
              </a:solidFill>
              <a:uFillTx/>
              <a:latin typeface="Calibri"/>
            </a:endParaRPr>
          </a:p>
          <a:p>
            <a:pPr indent="0" defTabSz="914400">
              <a:lnSpc>
                <a:spcPct val="90000"/>
              </a:lnSpc>
              <a:spcBef>
                <a:spcPts val="1001"/>
              </a:spcBef>
              <a:buNone/>
              <a:tabLst>
                <a:tab algn="l" pos="0"/>
              </a:tabLst>
            </a:pPr>
            <a:r>
              <a:rPr b="0" lang="en-IN" sz="2400" strike="noStrike" u="none">
                <a:solidFill>
                  <a:schemeClr val="dk1"/>
                </a:solidFill>
                <a:uFillTx/>
                <a:latin typeface="Times New Roman"/>
              </a:rPr>
              <a:t>Cloud hosting (if deployed, e.g., AWS, Firebase, or any shared hosting)</a:t>
            </a:r>
            <a:endParaRPr b="0" lang="en-US" sz="2400" strike="noStrike" u="none">
              <a:solidFill>
                <a:schemeClr val="dk1"/>
              </a:solidFill>
              <a:uFillTx/>
              <a:latin typeface="Calibri"/>
            </a:endParaRPr>
          </a:p>
          <a:p>
            <a:pPr indent="0" defTabSz="914400">
              <a:lnSpc>
                <a:spcPct val="90000"/>
              </a:lnSpc>
              <a:spcBef>
                <a:spcPts val="1001"/>
              </a:spcBef>
              <a:buNone/>
              <a:tabLst>
                <a:tab algn="l" pos="0"/>
              </a:tabLst>
            </a:pPr>
            <a:endParaRPr b="0" lang="en-US" sz="2400" strike="noStrike" u="none">
              <a:solidFill>
                <a:schemeClr val="dk1"/>
              </a:solidFill>
              <a:uFillTx/>
              <a:latin typeface="Calibri"/>
            </a:endParaRPr>
          </a:p>
        </p:txBody>
      </p:sp>
      <p:sp>
        <p:nvSpPr>
          <p:cNvPr id="92" name=""/>
          <p:cNvSpPr txBox="1"/>
          <p:nvPr/>
        </p:nvSpPr>
        <p:spPr>
          <a:xfrm>
            <a:off x="7772400" y="1600200"/>
            <a:ext cx="4114800" cy="3200400"/>
          </a:xfrm>
          <a:prstGeom prst="rect">
            <a:avLst/>
          </a:prstGeom>
          <a:noFill/>
          <a:ln w="0">
            <a:noFill/>
          </a:ln>
        </p:spPr>
        <p:txBody>
          <a:bodyPr lIns="90000" rIns="90000" tIns="45000" bIns="45000" anchor="t">
            <a:noAutofit/>
          </a:bodyPr>
          <a:p>
            <a:pPr marL="216000" indent="-216000">
              <a:spcBef>
                <a:spcPts val="1191"/>
              </a:spcBef>
              <a:spcAft>
                <a:spcPts val="992"/>
              </a:spcAft>
              <a:buClr>
                <a:srgbClr val="000000"/>
              </a:buClr>
              <a:buSzPct val="45000"/>
              <a:buFont typeface="Wingdings" charset="2"/>
              <a:buChar char=""/>
            </a:pPr>
            <a:r>
              <a:rPr b="1" lang="en-US" sz="2200" strike="noStrike" u="none">
                <a:solidFill>
                  <a:srgbClr val="bf0041"/>
                </a:solidFill>
                <a:uFillTx/>
                <a:latin typeface="Arial"/>
              </a:rPr>
              <a:t>Machine Learning Model</a:t>
            </a:r>
            <a:endParaRPr b="1" lang="en-US" sz="2200" strike="noStrike" u="none">
              <a:solidFill>
                <a:srgbClr val="000000"/>
              </a:solidFill>
              <a:uFillTx/>
              <a:latin typeface="Arial"/>
            </a:endParaRPr>
          </a:p>
          <a:p>
            <a:pPr marL="216000" indent="-216000">
              <a:spcBef>
                <a:spcPts val="1191"/>
              </a:spcBef>
              <a:spcAft>
                <a:spcPts val="992"/>
              </a:spcAft>
              <a:buClr>
                <a:srgbClr val="000000"/>
              </a:buClr>
              <a:buSzPct val="45000"/>
              <a:buFont typeface="Wingdings" charset="2"/>
              <a:buChar char=""/>
            </a:pPr>
            <a:r>
              <a:rPr b="0" lang="en-US" sz="2200" strike="noStrike" u="none">
                <a:solidFill>
                  <a:srgbClr val="bf0041"/>
                </a:solidFill>
                <a:uFillTx/>
                <a:latin typeface="Arial"/>
              </a:rPr>
              <a:t>Recommendation Algorithm: </a:t>
            </a:r>
            <a:endParaRPr b="0" lang="en-US" sz="2200" strike="noStrike" u="none">
              <a:solidFill>
                <a:srgbClr val="000000"/>
              </a:solidFill>
              <a:uFillTx/>
              <a:latin typeface="Arial"/>
            </a:endParaRPr>
          </a:p>
          <a:p>
            <a:pPr marL="216000" indent="-216000">
              <a:spcBef>
                <a:spcPts val="1191"/>
              </a:spcBef>
              <a:spcAft>
                <a:spcPts val="992"/>
              </a:spcAft>
              <a:buClr>
                <a:srgbClr val="000000"/>
              </a:buClr>
              <a:buSzPct val="45000"/>
              <a:buFont typeface="Wingdings" charset="2"/>
              <a:buChar char=""/>
            </a:pPr>
            <a:r>
              <a:rPr b="0" lang="en-US" sz="2200" strike="noStrike" u="none">
                <a:solidFill>
                  <a:srgbClr val="bf0041"/>
                </a:solidFill>
                <a:uFillTx/>
                <a:latin typeface="Arial"/>
              </a:rPr>
              <a:t>Collaborative Filtering</a:t>
            </a:r>
            <a:endParaRPr b="0" lang="en-US" sz="2200" strike="noStrike" u="none">
              <a:solidFill>
                <a:srgbClr val="000000"/>
              </a:solidFill>
              <a:uFillTx/>
              <a:latin typeface="Arial"/>
            </a:endParaRPr>
          </a:p>
          <a:p>
            <a:pPr marL="216000" indent="-216000">
              <a:spcBef>
                <a:spcPts val="1191"/>
              </a:spcBef>
              <a:spcAft>
                <a:spcPts val="992"/>
              </a:spcAft>
              <a:buClr>
                <a:srgbClr val="000000"/>
              </a:buClr>
              <a:buSzPct val="45000"/>
              <a:buFont typeface="Wingdings" charset="2"/>
              <a:buChar char=""/>
            </a:pPr>
            <a:r>
              <a:rPr b="0" lang="en-US" sz="2200" strike="noStrike" u="none">
                <a:solidFill>
                  <a:srgbClr val="bf0041"/>
                </a:solidFill>
                <a:uFillTx/>
                <a:latin typeface="Arial"/>
              </a:rPr>
              <a:t>Content-Based Filtering</a:t>
            </a:r>
            <a:endParaRPr b="0" lang="en-US" sz="2200" strike="noStrike" u="none">
              <a:solidFill>
                <a:srgbClr val="000000"/>
              </a:solidFill>
              <a:uFillTx/>
              <a:latin typeface="Arial"/>
            </a:endParaRPr>
          </a:p>
          <a:p>
            <a:pPr marL="216000" indent="-216000">
              <a:spcBef>
                <a:spcPts val="1191"/>
              </a:spcBef>
              <a:spcAft>
                <a:spcPts val="992"/>
              </a:spcAft>
              <a:buClr>
                <a:srgbClr val="000000"/>
              </a:buClr>
              <a:buSzPct val="45000"/>
              <a:buFont typeface="Wingdings" charset="2"/>
              <a:buChar char=""/>
            </a:pPr>
            <a:r>
              <a:rPr b="0" lang="en-US" sz="2200" strike="noStrike" u="none">
                <a:solidFill>
                  <a:srgbClr val="bf0041"/>
                </a:solidFill>
                <a:uFillTx/>
                <a:latin typeface="Arial"/>
              </a:rPr>
              <a:t>Hybrid Approach</a:t>
            </a:r>
            <a:endParaRPr b="0" lang="en-US" sz="2200" strike="noStrike" u="none">
              <a:solidFill>
                <a:srgbClr val="000000"/>
              </a:solidFill>
              <a:uFillTx/>
              <a:latin typeface="Arial"/>
            </a:endParaRPr>
          </a:p>
          <a:p>
            <a:endParaRPr b="0" lang="en-US"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IN" sz="4400" strike="noStrike" u="none">
                <a:solidFill>
                  <a:schemeClr val="dk1"/>
                </a:solidFill>
                <a:uFillTx/>
                <a:latin typeface="Calibri Light"/>
              </a:rPr>
              <a:t>HARDWARE REQUIREMENTS</a:t>
            </a:r>
            <a:endParaRPr b="0" lang="en-US" sz="4400" strike="noStrike" u="none">
              <a:solidFill>
                <a:schemeClr val="dk1"/>
              </a:solidFill>
              <a:uFillTx/>
              <a:latin typeface="Calibri"/>
            </a:endParaRPr>
          </a:p>
        </p:txBody>
      </p:sp>
      <p:sp>
        <p:nvSpPr>
          <p:cNvPr id="94" name="PlaceHolder 2"/>
          <p:cNvSpPr>
            <a:spLocks noGrp="1"/>
          </p:cNvSpPr>
          <p:nvPr>
            <p:ph/>
          </p:nvPr>
        </p:nvSpPr>
        <p:spPr>
          <a:xfrm>
            <a:off x="399960" y="1797120"/>
            <a:ext cx="10515240" cy="4350960"/>
          </a:xfrm>
          <a:prstGeom prst="rect">
            <a:avLst/>
          </a:prstGeom>
          <a:noFill/>
          <a:ln w="0">
            <a:noFill/>
          </a:ln>
        </p:spPr>
        <p:txBody>
          <a:bodyPr lIns="91440" rIns="91440" tIns="45720" bIns="45720" anchor="t">
            <a:normAutofit/>
          </a:bodyPr>
          <a:p>
            <a:pPr lvl="1" marL="685800" indent="-228600" defTabSz="914400">
              <a:lnSpc>
                <a:spcPct val="90000"/>
              </a:lnSpc>
              <a:spcBef>
                <a:spcPts val="499"/>
              </a:spcBef>
              <a:buClr>
                <a:srgbClr val="000000"/>
              </a:buClr>
              <a:buFont typeface="Arial"/>
              <a:buChar char="•"/>
            </a:pPr>
            <a:r>
              <a:rPr b="1" lang="en-IN" sz="2400" strike="noStrike" u="none">
                <a:solidFill>
                  <a:schemeClr val="dk1"/>
                </a:solidFill>
                <a:uFillTx/>
                <a:latin typeface="Times New Roman"/>
              </a:rPr>
              <a:t>Operating System</a:t>
            </a:r>
            <a:r>
              <a:rPr b="0" lang="en-IN" sz="2400" strike="noStrike" u="none">
                <a:solidFill>
                  <a:schemeClr val="dk1"/>
                </a:solidFill>
                <a:uFillTx/>
                <a:latin typeface="Times New Roman"/>
              </a:rPr>
              <a:t>: </a:t>
            </a:r>
            <a:endParaRPr b="0" lang="en-US" sz="2400" strike="noStrike" u="none">
              <a:solidFill>
                <a:schemeClr val="dk1"/>
              </a:solidFill>
              <a:uFillTx/>
              <a:latin typeface="Calibri"/>
            </a:endParaRPr>
          </a:p>
          <a:p>
            <a:pPr marL="457200" indent="0" defTabSz="914400">
              <a:lnSpc>
                <a:spcPct val="90000"/>
              </a:lnSpc>
              <a:spcBef>
                <a:spcPts val="499"/>
              </a:spcBef>
              <a:buNone/>
              <a:tabLst>
                <a:tab algn="l" pos="0"/>
              </a:tabLst>
            </a:pPr>
            <a:r>
              <a:rPr b="0" lang="en-IN" sz="2400" strike="noStrike" u="none">
                <a:solidFill>
                  <a:schemeClr val="dk1"/>
                </a:solidFill>
                <a:uFillTx/>
                <a:latin typeface="Times New Roman"/>
              </a:rPr>
              <a:t>   </a:t>
            </a:r>
            <a:r>
              <a:rPr b="0" lang="en-IN" sz="2400" strike="noStrike" u="none">
                <a:solidFill>
                  <a:schemeClr val="dk1"/>
                </a:solidFill>
                <a:uFillTx/>
                <a:latin typeface="Times New Roman"/>
              </a:rPr>
              <a:t>Windows, Linux, or macOS (for development and deployment).</a:t>
            </a:r>
            <a:endParaRPr b="0" lang="en-US" sz="24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tabLst>
                <a:tab algn="l" pos="0"/>
              </a:tabLst>
            </a:pPr>
            <a:r>
              <a:rPr b="1" lang="en-IN" sz="2400" strike="noStrike" u="none">
                <a:solidFill>
                  <a:schemeClr val="dk1"/>
                </a:solidFill>
                <a:uFillTx/>
                <a:latin typeface="Times New Roman"/>
              </a:rPr>
              <a:t>Processor</a:t>
            </a:r>
            <a:r>
              <a:rPr b="0" lang="en-IN" sz="2400" strike="noStrike" u="none">
                <a:solidFill>
                  <a:schemeClr val="dk1"/>
                </a:solidFill>
                <a:uFillTx/>
                <a:latin typeface="Times New Roman"/>
              </a:rPr>
              <a:t>:</a:t>
            </a:r>
            <a:endParaRPr b="0" lang="en-US" sz="2400" strike="noStrike" u="none">
              <a:solidFill>
                <a:schemeClr val="dk1"/>
              </a:solidFill>
              <a:uFillTx/>
              <a:latin typeface="Calibri"/>
            </a:endParaRPr>
          </a:p>
          <a:p>
            <a:pPr marL="457200" indent="0" defTabSz="914400">
              <a:lnSpc>
                <a:spcPct val="90000"/>
              </a:lnSpc>
              <a:spcBef>
                <a:spcPts val="499"/>
              </a:spcBef>
              <a:buNone/>
              <a:tabLst>
                <a:tab algn="l" pos="0"/>
              </a:tabLst>
            </a:pPr>
            <a:r>
              <a:rPr b="0" lang="en-IN" sz="2400" strike="noStrike" u="none">
                <a:solidFill>
                  <a:schemeClr val="dk1"/>
                </a:solidFill>
                <a:uFillTx/>
                <a:latin typeface="Times New Roman"/>
              </a:rPr>
              <a:t>    </a:t>
            </a:r>
            <a:r>
              <a:rPr b="0" lang="en-IN" sz="2400" strike="noStrike" u="none">
                <a:solidFill>
                  <a:schemeClr val="dk1"/>
                </a:solidFill>
                <a:uFillTx/>
                <a:latin typeface="Times New Roman"/>
              </a:rPr>
              <a:t>Intel Core i3 or higher / AMD Ryzen 3 or higher.</a:t>
            </a:r>
            <a:endParaRPr b="0" lang="en-US" sz="24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tabLst>
                <a:tab algn="l" pos="0"/>
              </a:tabLst>
            </a:pPr>
            <a:r>
              <a:rPr b="1" lang="en-IN" sz="2400" strike="noStrike" u="none">
                <a:solidFill>
                  <a:schemeClr val="dk1"/>
                </a:solidFill>
                <a:uFillTx/>
                <a:latin typeface="Times New Roman"/>
              </a:rPr>
              <a:t>RAM</a:t>
            </a:r>
            <a:r>
              <a:rPr b="0" lang="en-IN" sz="2400" strike="noStrike" u="none">
                <a:solidFill>
                  <a:schemeClr val="dk1"/>
                </a:solidFill>
                <a:uFillTx/>
                <a:latin typeface="Times New Roman"/>
              </a:rPr>
              <a:t>:</a:t>
            </a:r>
            <a:endParaRPr b="0" lang="en-US" sz="2400" strike="noStrike" u="none">
              <a:solidFill>
                <a:schemeClr val="dk1"/>
              </a:solidFill>
              <a:uFillTx/>
              <a:latin typeface="Calibri"/>
            </a:endParaRPr>
          </a:p>
          <a:p>
            <a:pPr marL="457200" indent="0" defTabSz="914400">
              <a:lnSpc>
                <a:spcPct val="90000"/>
              </a:lnSpc>
              <a:spcBef>
                <a:spcPts val="499"/>
              </a:spcBef>
              <a:buNone/>
              <a:tabLst>
                <a:tab algn="l" pos="0"/>
              </a:tabLst>
            </a:pPr>
            <a:r>
              <a:rPr b="0" lang="en-IN" sz="2400" strike="noStrike" u="none">
                <a:solidFill>
                  <a:schemeClr val="dk1"/>
                </a:solidFill>
                <a:uFillTx/>
                <a:latin typeface="Times New Roman"/>
              </a:rPr>
              <a:t>   </a:t>
            </a:r>
            <a:r>
              <a:rPr b="0" lang="en-IN" sz="2400" strike="noStrike" u="none">
                <a:solidFill>
                  <a:schemeClr val="dk1"/>
                </a:solidFill>
                <a:uFillTx/>
                <a:latin typeface="Times New Roman"/>
              </a:rPr>
              <a:t>Minimum 8GB (Recommended: 16GB for better performance).</a:t>
            </a:r>
            <a:endParaRPr b="0" lang="en-US" sz="24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tabLst>
                <a:tab algn="l" pos="0"/>
              </a:tabLst>
            </a:pPr>
            <a:r>
              <a:rPr b="1" lang="en-IN" sz="2400" strike="noStrike" u="none">
                <a:solidFill>
                  <a:schemeClr val="dk1"/>
                </a:solidFill>
                <a:uFillTx/>
                <a:latin typeface="Times New Roman"/>
              </a:rPr>
              <a:t>Storage</a:t>
            </a:r>
            <a:r>
              <a:rPr b="0" lang="en-IN" sz="2400" strike="noStrike" u="none">
                <a:solidFill>
                  <a:schemeClr val="dk1"/>
                </a:solidFill>
                <a:uFillTx/>
                <a:latin typeface="Times New Roman"/>
              </a:rPr>
              <a:t>:</a:t>
            </a:r>
            <a:endParaRPr b="0" lang="en-US" sz="2400" strike="noStrike" u="none">
              <a:solidFill>
                <a:schemeClr val="dk1"/>
              </a:solidFill>
              <a:uFillTx/>
              <a:latin typeface="Calibri"/>
            </a:endParaRPr>
          </a:p>
          <a:p>
            <a:pPr marL="457200" indent="0" defTabSz="914400">
              <a:lnSpc>
                <a:spcPct val="90000"/>
              </a:lnSpc>
              <a:spcBef>
                <a:spcPts val="499"/>
              </a:spcBef>
              <a:buNone/>
              <a:tabLst>
                <a:tab algn="l" pos="0"/>
              </a:tabLst>
            </a:pPr>
            <a:r>
              <a:rPr b="0" lang="en-IN" sz="2400" strike="noStrike" u="none">
                <a:solidFill>
                  <a:schemeClr val="dk1"/>
                </a:solidFill>
                <a:uFillTx/>
                <a:latin typeface="Times New Roman"/>
              </a:rPr>
              <a:t>   </a:t>
            </a:r>
            <a:r>
              <a:rPr b="0" lang="en-IN" sz="2400" strike="noStrike" u="none">
                <a:solidFill>
                  <a:schemeClr val="dk1"/>
                </a:solidFill>
                <a:uFillTx/>
                <a:latin typeface="Times New Roman"/>
              </a:rPr>
              <a:t>Minimum 256GB SSD (Recommended: 500GB SSD or higher).</a:t>
            </a:r>
            <a:endParaRPr b="0" lang="en-US" sz="24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tabLst>
                <a:tab algn="l" pos="0"/>
              </a:tabLst>
            </a:pPr>
            <a:r>
              <a:rPr b="1" lang="en-IN" sz="2400" strike="noStrike" u="none">
                <a:solidFill>
                  <a:schemeClr val="dk1"/>
                </a:solidFill>
                <a:uFillTx/>
                <a:latin typeface="Times New Roman"/>
              </a:rPr>
              <a:t>Internet Connection</a:t>
            </a:r>
            <a:r>
              <a:rPr b="0" lang="en-IN" sz="2400" strike="noStrike" u="none">
                <a:solidFill>
                  <a:schemeClr val="dk1"/>
                </a:solidFill>
                <a:uFillTx/>
                <a:latin typeface="Times New Roman"/>
              </a:rPr>
              <a:t>: Required for online hosting, API integration, and remote database access.</a:t>
            </a:r>
            <a:endParaRPr b="0" lang="en-US" sz="24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622440"/>
            <a:ext cx="10515240" cy="1325160"/>
          </a:xfrm>
          <a:prstGeom prst="rect">
            <a:avLst/>
          </a:prstGeom>
          <a:noFill/>
          <a:ln w="0">
            <a:noFill/>
          </a:ln>
        </p:spPr>
        <p:txBody>
          <a:bodyPr lIns="91440" rIns="91440" tIns="45720" bIns="45720" anchor="ctr">
            <a:normAutofit/>
          </a:bodyPr>
          <a:p>
            <a:pPr indent="0" defTabSz="914400">
              <a:lnSpc>
                <a:spcPct val="90000"/>
              </a:lnSpc>
              <a:buNone/>
            </a:pPr>
            <a:r>
              <a:rPr b="0" lang="en-US" sz="4000" strike="noStrike" u="none">
                <a:solidFill>
                  <a:schemeClr val="dk1"/>
                </a:solidFill>
                <a:uFillTx/>
                <a:latin typeface="Calibri Light"/>
              </a:rPr>
              <a:t>LITERATURE SURVEY</a:t>
            </a:r>
            <a:endParaRPr b="0" lang="en-US" sz="4000" strike="noStrike" u="none">
              <a:solidFill>
                <a:schemeClr val="dk1"/>
              </a:solidFill>
              <a:uFillTx/>
              <a:latin typeface="Calibri"/>
            </a:endParaRPr>
          </a:p>
        </p:txBody>
      </p:sp>
      <p:sp>
        <p:nvSpPr>
          <p:cNvPr id="96" name="PlaceHolder 2"/>
          <p:cNvSpPr>
            <a:spLocks noGrp="1"/>
          </p:cNvSpPr>
          <p:nvPr>
            <p:ph/>
          </p:nvPr>
        </p:nvSpPr>
        <p:spPr>
          <a:xfrm>
            <a:off x="686160" y="1821240"/>
            <a:ext cx="10515240" cy="435096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dk1"/>
                </a:solidFill>
                <a:uFillTx/>
                <a:latin typeface="Times New Roman"/>
              </a:rPr>
              <a:t>Online Food Delivery Systems</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US" sz="2800" strike="noStrike" u="none">
                <a:solidFill>
                  <a:schemeClr val="dk1"/>
                </a:solidFill>
                <a:uFillTx/>
                <a:latin typeface="Times New Roman"/>
              </a:rPr>
              <a:t>Growth of Online Food Services: Online food delivery platforms such as </a:t>
            </a:r>
            <a:r>
              <a:rPr b="0" lang="en-US" sz="2800" strike="noStrike" u="none">
                <a:solidFill>
                  <a:schemeClr val="dk1"/>
                </a:solidFill>
                <a:uFillTx/>
                <a:latin typeface="Times New Roman"/>
              </a:rPr>
              <a:t>UberEats, Zomato, and Swiggy have seen explosive growth in recent years, </a:t>
            </a:r>
            <a:r>
              <a:rPr b="0" lang="en-US" sz="2800" strike="noStrike" u="none">
                <a:solidFill>
                  <a:schemeClr val="dk1"/>
                </a:solidFill>
                <a:uFillTx/>
                <a:latin typeface="Times New Roman"/>
              </a:rPr>
              <a:t>revolutionizing the way people access meals.</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US" sz="2800" strike="noStrike" u="none">
                <a:solidFill>
                  <a:schemeClr val="dk1"/>
                </a:solidFill>
                <a:uFillTx/>
                <a:latin typeface="Times New Roman"/>
              </a:rPr>
              <a:t>According to a study by Rahman et al.(2020), the online food delivery </a:t>
            </a:r>
            <a:r>
              <a:rPr b="0" lang="en-US" sz="2800" strike="noStrike" u="none">
                <a:solidFill>
                  <a:schemeClr val="dk1"/>
                </a:solidFill>
                <a:uFillTx/>
                <a:latin typeface="Times New Roman"/>
              </a:rPr>
              <a:t>market in India alone is expected to reach $16.1 billion by 2023, driven by </a:t>
            </a:r>
            <a:r>
              <a:rPr b="0" lang="en-US" sz="2800" strike="noStrike" u="none">
                <a:solidFill>
                  <a:schemeClr val="dk1"/>
                </a:solidFill>
                <a:uFillTx/>
                <a:latin typeface="Times New Roman"/>
              </a:rPr>
              <a:t>factors like urbanization, changing lifestyle and the convenience of ordering </a:t>
            </a:r>
            <a:r>
              <a:rPr b="0" lang="en-US" sz="2800" strike="noStrike" u="none">
                <a:solidFill>
                  <a:schemeClr val="dk1"/>
                </a:solidFill>
                <a:uFillTx/>
                <a:latin typeface="Times New Roman"/>
              </a:rPr>
              <a:t>food online.</a:t>
            </a: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622440"/>
            <a:ext cx="10515240" cy="1325160"/>
          </a:xfrm>
          <a:prstGeom prst="rect">
            <a:avLst/>
          </a:prstGeom>
          <a:noFill/>
          <a:ln w="0">
            <a:noFill/>
          </a:ln>
        </p:spPr>
        <p:txBody>
          <a:bodyPr lIns="91440" rIns="91440" tIns="45720" bIns="45720" anchor="ctr">
            <a:normAutofit/>
          </a:bodyPr>
          <a:p>
            <a:pPr indent="0" defTabSz="914400">
              <a:lnSpc>
                <a:spcPct val="90000"/>
              </a:lnSpc>
              <a:buNone/>
            </a:pPr>
            <a:r>
              <a:rPr b="0" lang="en-US" sz="4000" strike="noStrike" u="none">
                <a:solidFill>
                  <a:schemeClr val="dk1"/>
                </a:solidFill>
                <a:uFillTx/>
                <a:latin typeface="Calibri Light"/>
              </a:rPr>
              <a:t>LITERATURE SURVEY</a:t>
            </a:r>
            <a:endParaRPr b="0" lang="en-US" sz="4000" strike="noStrike" u="none">
              <a:solidFill>
                <a:schemeClr val="dk1"/>
              </a:solidFill>
              <a:uFillTx/>
              <a:latin typeface="Calibri"/>
            </a:endParaRPr>
          </a:p>
        </p:txBody>
      </p:sp>
      <p:sp>
        <p:nvSpPr>
          <p:cNvPr id="98" name="PlaceHolder 2"/>
          <p:cNvSpPr>
            <a:spLocks noGrp="1"/>
          </p:cNvSpPr>
          <p:nvPr>
            <p:ph/>
          </p:nvPr>
        </p:nvSpPr>
        <p:spPr>
          <a:xfrm>
            <a:off x="686160" y="1821240"/>
            <a:ext cx="10972440" cy="4350960"/>
          </a:xfrm>
          <a:prstGeom prst="rect">
            <a:avLst/>
          </a:prstGeom>
          <a:noFill/>
          <a:ln w="0">
            <a:noFill/>
          </a:ln>
        </p:spPr>
        <p:txBody>
          <a:bodyPr lIns="91440" rIns="91440" tIns="45720" bIns="45720" anchor="t">
            <a:normAutofit fontScale="92500" lnSpcReduction="9999"/>
          </a:bodyPr>
          <a:p>
            <a:pPr marL="432000" indent="0" algn="just" defTabSz="914400">
              <a:lnSpc>
                <a:spcPct val="90000"/>
              </a:lnSpc>
              <a:spcBef>
                <a:spcPts val="1191"/>
              </a:spcBef>
              <a:spcAft>
                <a:spcPts val="992"/>
              </a:spcAft>
              <a:buNone/>
              <a:tabLst>
                <a:tab algn="l" pos="0"/>
              </a:tabLst>
            </a:pPr>
            <a:r>
              <a:rPr b="0" lang="en-US" sz="2800" strike="noStrike" u="none">
                <a:solidFill>
                  <a:srgbClr val="bf0041"/>
                </a:solidFill>
                <a:uFillTx/>
                <a:latin typeface="Times New Roman"/>
              </a:rPr>
              <a:t>Existing Home Chef Platforms</a:t>
            </a:r>
            <a:endParaRPr b="0" lang="en-US" sz="2800" strike="noStrike" u="none">
              <a:solidFill>
                <a:schemeClr val="dk1"/>
              </a:solidFill>
              <a:uFillTx/>
              <a:latin typeface="Calibri"/>
            </a:endParaRPr>
          </a:p>
          <a:p>
            <a:pPr marL="432000" indent="-324000" algn="just" defTabSz="914400">
              <a:lnSpc>
                <a:spcPct val="90000"/>
              </a:lnSpc>
              <a:spcBef>
                <a:spcPts val="1191"/>
              </a:spcBef>
              <a:spcAft>
                <a:spcPts val="992"/>
              </a:spcAft>
              <a:buClr>
                <a:srgbClr val="000000"/>
              </a:buClr>
              <a:buFont typeface="Wingdings" charset="2"/>
              <a:buChar char=""/>
              <a:tabLst>
                <a:tab algn="l" pos="0"/>
              </a:tabLst>
            </a:pPr>
            <a:r>
              <a:rPr b="0" lang="en-US" sz="2800" strike="noStrike" u="none">
                <a:solidFill>
                  <a:srgbClr val="bf0041"/>
                </a:solidFill>
                <a:uFillTx/>
                <a:latin typeface="Times New Roman"/>
              </a:rPr>
              <a:t>Uber Eats, Swiggy, Zomato – professional vs home-based services</a:t>
            </a:r>
            <a:endParaRPr b="0" lang="en-US" sz="2800" strike="noStrike" u="none">
              <a:solidFill>
                <a:schemeClr val="dk1"/>
              </a:solidFill>
              <a:uFillTx/>
              <a:latin typeface="Calibri"/>
            </a:endParaRPr>
          </a:p>
          <a:p>
            <a:pPr marL="432000" indent="-324000" algn="just" defTabSz="914400">
              <a:lnSpc>
                <a:spcPct val="90000"/>
              </a:lnSpc>
              <a:spcBef>
                <a:spcPts val="1191"/>
              </a:spcBef>
              <a:spcAft>
                <a:spcPts val="992"/>
              </a:spcAft>
              <a:buClr>
                <a:srgbClr val="000000"/>
              </a:buClr>
              <a:buFont typeface="Wingdings" charset="2"/>
              <a:buChar char=""/>
              <a:tabLst>
                <a:tab algn="l" pos="0"/>
              </a:tabLst>
            </a:pPr>
            <a:r>
              <a:rPr b="0" lang="en-US" sz="2800" strike="noStrike" u="none">
                <a:solidFill>
                  <a:srgbClr val="bf0041"/>
                </a:solidFill>
                <a:uFillTx/>
                <a:latin typeface="Times New Roman"/>
              </a:rPr>
              <a:t>Impact of COVID-19 on home-cooked meal demand</a:t>
            </a:r>
            <a:endParaRPr b="0" lang="en-US" sz="2800" strike="noStrike" u="none">
              <a:solidFill>
                <a:schemeClr val="dk1"/>
              </a:solidFill>
              <a:uFillTx/>
              <a:latin typeface="Calibri"/>
            </a:endParaRPr>
          </a:p>
          <a:p>
            <a:pPr marL="432000" indent="0" algn="just" defTabSz="914400">
              <a:lnSpc>
                <a:spcPct val="90000"/>
              </a:lnSpc>
              <a:spcBef>
                <a:spcPts val="1191"/>
              </a:spcBef>
              <a:spcAft>
                <a:spcPts val="992"/>
              </a:spcAft>
              <a:buNone/>
              <a:tabLst>
                <a:tab algn="l" pos="0"/>
              </a:tabLst>
            </a:pPr>
            <a:r>
              <a:rPr b="0" lang="en-US" sz="2800" strike="noStrike" u="none">
                <a:solidFill>
                  <a:srgbClr val="bf0041"/>
                </a:solidFill>
                <a:uFillTx/>
                <a:latin typeface="Times New Roman"/>
              </a:rPr>
              <a:t>Recommendation Systems in Food Platforms</a:t>
            </a:r>
            <a:endParaRPr b="0" lang="en-US" sz="2800" strike="noStrike" u="none">
              <a:solidFill>
                <a:schemeClr val="dk1"/>
              </a:solidFill>
              <a:uFillTx/>
              <a:latin typeface="Calibri"/>
            </a:endParaRPr>
          </a:p>
          <a:p>
            <a:pPr marL="432000" indent="-324000" algn="just" defTabSz="914400">
              <a:lnSpc>
                <a:spcPct val="90000"/>
              </a:lnSpc>
              <a:spcBef>
                <a:spcPts val="1191"/>
              </a:spcBef>
              <a:spcAft>
                <a:spcPts val="992"/>
              </a:spcAft>
              <a:buClr>
                <a:srgbClr val="000000"/>
              </a:buClr>
              <a:buFont typeface="Wingdings" charset="2"/>
              <a:buChar char=""/>
              <a:tabLst>
                <a:tab algn="l" pos="0"/>
              </a:tabLst>
            </a:pPr>
            <a:r>
              <a:rPr b="0" lang="en-US" sz="2800" strike="noStrike" u="none">
                <a:solidFill>
                  <a:srgbClr val="bf0041"/>
                </a:solidFill>
                <a:uFillTx/>
                <a:latin typeface="Times New Roman"/>
              </a:rPr>
              <a:t>Content-based filtering vs collaborative filtering</a:t>
            </a:r>
            <a:endParaRPr b="0" lang="en-US" sz="2800" strike="noStrike" u="none">
              <a:solidFill>
                <a:schemeClr val="dk1"/>
              </a:solidFill>
              <a:uFillTx/>
              <a:latin typeface="Calibri"/>
            </a:endParaRPr>
          </a:p>
          <a:p>
            <a:pPr marL="432000" indent="-324000" algn="just" defTabSz="914400">
              <a:lnSpc>
                <a:spcPct val="90000"/>
              </a:lnSpc>
              <a:spcBef>
                <a:spcPts val="1191"/>
              </a:spcBef>
              <a:spcAft>
                <a:spcPts val="992"/>
              </a:spcAft>
              <a:buClr>
                <a:srgbClr val="000000"/>
              </a:buClr>
              <a:buFont typeface="Wingdings" charset="2"/>
              <a:buChar char=""/>
              <a:tabLst>
                <a:tab algn="l" pos="0"/>
              </a:tabLst>
            </a:pPr>
            <a:r>
              <a:rPr b="0" lang="en-US" sz="2800" strike="noStrike" u="none">
                <a:solidFill>
                  <a:srgbClr val="bf0041"/>
                </a:solidFill>
                <a:uFillTx/>
                <a:latin typeface="Times New Roman"/>
              </a:rPr>
              <a:t>Deep learning and natural language processing (NLP) in recipe recommendations</a:t>
            </a:r>
            <a:endParaRPr b="0" lang="en-US" sz="2800" strike="noStrike" u="none">
              <a:solidFill>
                <a:schemeClr val="dk1"/>
              </a:solidFill>
              <a:uFillTx/>
              <a:latin typeface="Calibri"/>
            </a:endParaRPr>
          </a:p>
          <a:p>
            <a:pPr marL="432000" indent="0" defTabSz="914400">
              <a:lnSpc>
                <a:spcPct val="90000"/>
              </a:lnSpc>
              <a:spcBef>
                <a:spcPts val="1191"/>
              </a:spcBef>
              <a:spcAft>
                <a:spcPts val="992"/>
              </a:spcAft>
              <a:buNone/>
              <a:tabLst>
                <a:tab algn="l" pos="0"/>
              </a:tabLst>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SDG Applied</a:t>
            </a:r>
            <a:endParaRPr b="0" lang="en-US" sz="4400" strike="noStrike" u="none">
              <a:solidFill>
                <a:schemeClr val="dk1"/>
              </a:solidFill>
              <a:uFillTx/>
              <a:latin typeface="Calibri"/>
            </a:endParaRPr>
          </a:p>
        </p:txBody>
      </p:sp>
      <p:sp>
        <p:nvSpPr>
          <p:cNvPr id="100"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2200" strike="noStrike" u="none">
                <a:solidFill>
                  <a:schemeClr val="dk1"/>
                </a:solidFill>
                <a:uFillTx/>
                <a:latin typeface="Times New Roman"/>
              </a:rPr>
              <a:t>1. SDG 2: Zero Hunger – Ensures access to affordable and home-cooked food for students and employees.</a:t>
            </a:r>
            <a:endParaRPr b="0" lang="en-US" sz="2200" strike="noStrike" u="none">
              <a:solidFill>
                <a:schemeClr val="dk1"/>
              </a:solidFill>
              <a:uFillTx/>
              <a:latin typeface="Calibri"/>
            </a:endParaRPr>
          </a:p>
          <a:p>
            <a:pPr indent="0" defTabSz="914400">
              <a:lnSpc>
                <a:spcPct val="90000"/>
              </a:lnSpc>
              <a:spcBef>
                <a:spcPts val="1001"/>
              </a:spcBef>
              <a:buNone/>
              <a:tabLst>
                <a:tab algn="l" pos="0"/>
              </a:tabLst>
            </a:pPr>
            <a:endParaRPr b="0" lang="en-US" sz="2200" strike="noStrike" u="none">
              <a:solidFill>
                <a:schemeClr val="dk1"/>
              </a:solidFill>
              <a:uFillTx/>
              <a:latin typeface="Calibri"/>
            </a:endParaRPr>
          </a:p>
          <a:p>
            <a:pPr indent="0" defTabSz="914400">
              <a:lnSpc>
                <a:spcPct val="90000"/>
              </a:lnSpc>
              <a:spcBef>
                <a:spcPts val="1001"/>
              </a:spcBef>
              <a:buNone/>
              <a:tabLst>
                <a:tab algn="l" pos="0"/>
              </a:tabLst>
            </a:pPr>
            <a:r>
              <a:rPr b="0" lang="en-US" sz="2200" strike="noStrike" u="none">
                <a:solidFill>
                  <a:schemeClr val="dk1"/>
                </a:solidFill>
                <a:uFillTx/>
                <a:latin typeface="Times New Roman"/>
              </a:rPr>
              <a:t>2. SDG 3: Good Health &amp; Well-being – Promotes healthy eating by providing nutritious home-cooked meals.</a:t>
            </a:r>
            <a:endParaRPr b="0" lang="en-US" sz="2200" strike="noStrike" u="none">
              <a:solidFill>
                <a:schemeClr val="dk1"/>
              </a:solidFill>
              <a:uFillTx/>
              <a:latin typeface="Calibri"/>
            </a:endParaRPr>
          </a:p>
          <a:p>
            <a:pPr indent="0" defTabSz="914400">
              <a:lnSpc>
                <a:spcPct val="90000"/>
              </a:lnSpc>
              <a:spcBef>
                <a:spcPts val="1001"/>
              </a:spcBef>
              <a:buNone/>
              <a:tabLst>
                <a:tab algn="l" pos="0"/>
              </a:tabLst>
            </a:pPr>
            <a:endParaRPr b="0" lang="en-US" sz="2200" strike="noStrike" u="none">
              <a:solidFill>
                <a:schemeClr val="dk1"/>
              </a:solidFill>
              <a:uFillTx/>
              <a:latin typeface="Calibri"/>
            </a:endParaRPr>
          </a:p>
          <a:p>
            <a:pPr indent="0" defTabSz="914400">
              <a:lnSpc>
                <a:spcPct val="90000"/>
              </a:lnSpc>
              <a:spcBef>
                <a:spcPts val="1001"/>
              </a:spcBef>
              <a:buNone/>
              <a:tabLst>
                <a:tab algn="l" pos="0"/>
              </a:tabLst>
            </a:pPr>
            <a:r>
              <a:rPr b="0" lang="en-US" sz="2200" strike="noStrike" u="none">
                <a:solidFill>
                  <a:schemeClr val="dk1"/>
                </a:solidFill>
                <a:uFillTx/>
                <a:latin typeface="Times New Roman"/>
              </a:rPr>
              <a:t>3. SDG 8: Decent Work &amp; Economic Growth – Creates job opportunities for cooks, empowering small-scale workers.</a:t>
            </a:r>
            <a:endParaRPr b="0" lang="en-US" sz="2200" strike="noStrike" u="none">
              <a:solidFill>
                <a:schemeClr val="dk1"/>
              </a:solidFill>
              <a:uFillTx/>
              <a:latin typeface="Calibri"/>
            </a:endParaRPr>
          </a:p>
          <a:p>
            <a:pPr indent="0" defTabSz="914400">
              <a:lnSpc>
                <a:spcPct val="90000"/>
              </a:lnSpc>
              <a:spcBef>
                <a:spcPts val="1001"/>
              </a:spcBef>
              <a:buNone/>
              <a:tabLst>
                <a:tab algn="l" pos="0"/>
              </a:tabLst>
            </a:pPr>
            <a:endParaRPr b="0" lang="en-US" sz="2200" strike="noStrike" u="none">
              <a:solidFill>
                <a:schemeClr val="dk1"/>
              </a:solidFill>
              <a:uFillTx/>
              <a:latin typeface="Calibri"/>
            </a:endParaRPr>
          </a:p>
          <a:p>
            <a:pPr indent="0" defTabSz="914400">
              <a:lnSpc>
                <a:spcPct val="90000"/>
              </a:lnSpc>
              <a:spcBef>
                <a:spcPts val="1001"/>
              </a:spcBef>
              <a:buNone/>
              <a:tabLst>
                <a:tab algn="l" pos="0"/>
              </a:tabLst>
            </a:pPr>
            <a:r>
              <a:rPr b="0" lang="en-US" sz="2200" strike="noStrike" u="none">
                <a:solidFill>
                  <a:schemeClr val="dk1"/>
                </a:solidFill>
                <a:uFillTx/>
                <a:latin typeface="Times New Roman"/>
              </a:rPr>
              <a:t>4. SDG 11: Sustainable Cities &amp; Communities – Encourages community-driven solutions to urban food challenges.</a:t>
            </a:r>
            <a:endParaRPr b="0" lang="en-US" sz="22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163</TotalTime>
  <Application>LibreOffice/24.8.5.2$Linux_X86_64 LibreOffice_project/27b361b745d0ea8f99bc93dfcb7a39098dfa5fff</Application>
  <AppVersion>15.0000</AppVersion>
  <Words>545</Words>
  <Paragraphs>54</Paragraphs>
  <Company>HP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2025-03-14T07:18:41Z</dcterms:created>
  <dc:creator>MCALAB1</dc:creator>
  <dc:description/>
  <dc:language>en-US</dc:language>
  <cp:lastModifiedBy/>
  <dcterms:modified xsi:type="dcterms:W3CDTF">2025-03-15T23:01:37Z</dcterms:modified>
  <cp:revision>22</cp:revision>
  <dc:subject/>
  <dc:title>PERSONAL INFORMATION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