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157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E63-CE2F-44B5-A8FB-A4754701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E54E8-27D9-4CE9-86DB-70E54414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39A8-744E-4C33-860E-6F40BD19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69A1-74B9-46B9-B6AA-67A38A9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F152-CC5E-4E8F-A38B-88DA4955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758C-45C5-4C75-8E0F-C7E4E8C0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9D2E1-9709-44F6-BD07-337C1ECFF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4FEE-CFA3-43D1-BAF8-974C9346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681B-1B58-4567-87A3-4FB56BA1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05BD-F337-4AF8-B9C2-81BB2227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70C25-67F3-4D29-90A9-FC4A150CA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AB295-6641-4267-B1A1-BCAA31C5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30DC-5BD4-4ED2-8B3F-8E8DB8BB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0E73-DD75-4EA6-AE4A-23942699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C18F-B808-49AA-A91F-5DEB1078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3BC2-713C-47DB-8EF7-F6CDD7E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428-2BBA-46B5-A95F-8C5F4AA1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7484-9D1B-4F31-83DD-BFB6CDAC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6CEF-F0BD-4ED6-8710-DA1EAB06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207D-B958-40DE-9C24-4F783EDB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9C99-388A-43B6-8A84-187D2F74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3CD1-C2F2-4E8D-B3E6-BB9C12B9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AF8F-499D-4C6E-B13E-DA9EC521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CCF9-613C-4702-AB78-142C766A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7A7C-CD67-4D41-BE21-32F7B6DA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717-3029-4B4A-B0CB-E2FBF5F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8A3A-C1E6-4E20-B058-D21892D6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4EFF-C4DC-42D1-BE2A-A9B855C8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5B50-9026-4BAB-B95D-4216090F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8B63-120A-4FC2-814D-2048D93D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C937-16D1-43DD-B4F7-367480DD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7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F9B-81A1-43F0-913E-1E66F43C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0B4B-CAEF-4292-9941-D25E4F1D2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39A3-B82A-456E-8B1A-2CCB70B6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2C87-2EA2-4D46-BA85-A95726CC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A682A-29F7-42EE-9B48-7A3E2C3C5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0DF79-1321-4239-975F-E8D28393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1004-2A11-41A6-8CF8-9650639E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010EB-CE88-4A62-8D92-027D95D2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C7B1-05E8-4437-AC7A-7DF81DF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13A88-470F-4152-AEE0-338BCC72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05330-731B-48E9-A332-01422310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BEC83-F1F9-459D-B18B-1D54FCF4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4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83DF0-7EAE-4F3C-8917-AEE74C5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787A7-F929-4EF8-BE00-C49AC377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00AC-CA9B-469F-8F1B-4A0DE2D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8B04-0F33-4379-AD63-2A4DF22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081F-C004-405F-B6D8-6B57416D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ADA9-6AAD-44E4-8CA7-10C22AE3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6950-203C-488B-84FE-1914A28B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CE71-AC8B-4D3F-B18E-D2C5DA0D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73620-5556-4D4D-9A5D-645D768B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4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55BA-A914-4488-9D1E-27B146D0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9C2CD-4CC5-4806-AAF8-5791AC6D9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86308-4D9D-45AB-90D6-C617F627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2BCF-493A-45CC-B9A8-2BB2B07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66205-D804-43A5-8C4A-D4B32D3E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45CF-B452-423F-9662-22F3968D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502F3-9B0A-4178-AB87-0599B3DA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9A09-2CBC-43CD-B874-99AFCC1A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BE39-C4AE-45F9-B259-25B733EA5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ECB5-D2CD-46D4-B154-FD0CF238DB1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0909-9BF9-476F-8483-DFCA6F111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7C56-CDBC-4F01-A194-039EF13D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C6B7-40F8-43F1-B684-6E81DA86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2">
            <a:extLst>
              <a:ext uri="{FF2B5EF4-FFF2-40B4-BE49-F238E27FC236}">
                <a16:creationId xmlns:a16="http://schemas.microsoft.com/office/drawing/2014/main" id="{59C0FFCF-FAD3-4971-87AB-C48103EAC8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849" y="869576"/>
            <a:ext cx="3128682" cy="513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F9DAA-C783-424F-A074-CF19A607CF24}"/>
              </a:ext>
            </a:extLst>
          </p:cNvPr>
          <p:cNvSpPr txBox="1"/>
          <p:nvPr/>
        </p:nvSpPr>
        <p:spPr>
          <a:xfrm>
            <a:off x="5773271" y="869576"/>
            <a:ext cx="821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44A83-0602-446F-8924-17F3FB0D1C49}"/>
              </a:ext>
            </a:extLst>
          </p:cNvPr>
          <p:cNvSpPr txBox="1"/>
          <p:nvPr/>
        </p:nvSpPr>
        <p:spPr>
          <a:xfrm>
            <a:off x="5158740" y="1325285"/>
            <a:ext cx="2247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INITIALIZE HARDWARE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65AC2-A94E-4C51-B38A-6ED553345B63}"/>
              </a:ext>
            </a:extLst>
          </p:cNvPr>
          <p:cNvSpPr txBox="1"/>
          <p:nvPr/>
        </p:nvSpPr>
        <p:spPr>
          <a:xfrm>
            <a:off x="5426000" y="1796383"/>
            <a:ext cx="151638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50" dirty="0"/>
              <a:t> POWER UP 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74EF2-40EA-4961-93B0-C4AA30B64C6C}"/>
              </a:ext>
            </a:extLst>
          </p:cNvPr>
          <p:cNvSpPr txBox="1"/>
          <p:nvPr/>
        </p:nvSpPr>
        <p:spPr>
          <a:xfrm>
            <a:off x="4619849" y="2491740"/>
            <a:ext cx="6455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50" dirty="0"/>
              <a:t>  DHT11</a:t>
            </a:r>
          </a:p>
          <a:p>
            <a:r>
              <a:rPr lang="en-IN" sz="850" dirty="0"/>
              <a:t>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6583F-69A6-49F6-AB59-90AED01B3F99}"/>
              </a:ext>
            </a:extLst>
          </p:cNvPr>
          <p:cNvSpPr txBox="1"/>
          <p:nvPr/>
        </p:nvSpPr>
        <p:spPr>
          <a:xfrm>
            <a:off x="6137910" y="2476351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  MQ9</a:t>
            </a:r>
          </a:p>
          <a:p>
            <a:r>
              <a:rPr lang="en-IN" sz="900" dirty="0"/>
              <a:t>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61162-5891-4945-80C8-3745A3DA2907}"/>
              </a:ext>
            </a:extLst>
          </p:cNvPr>
          <p:cNvSpPr txBox="1"/>
          <p:nvPr/>
        </p:nvSpPr>
        <p:spPr>
          <a:xfrm>
            <a:off x="6896940" y="2484045"/>
            <a:ext cx="76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50" dirty="0"/>
              <a:t>HC-SR04</a:t>
            </a:r>
          </a:p>
          <a:p>
            <a:r>
              <a:rPr lang="en-IN" sz="850" dirty="0"/>
              <a:t>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C5131-5D24-4238-8CC6-83BC363B47B0}"/>
              </a:ext>
            </a:extLst>
          </p:cNvPr>
          <p:cNvSpPr txBox="1"/>
          <p:nvPr/>
        </p:nvSpPr>
        <p:spPr>
          <a:xfrm>
            <a:off x="5346271" y="2491740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      IR</a:t>
            </a:r>
          </a:p>
          <a:p>
            <a:r>
              <a:rPr lang="en-IN" sz="900" dirty="0"/>
              <a:t>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788C6-A0E4-4845-89CC-573ABDF6048D}"/>
              </a:ext>
            </a:extLst>
          </p:cNvPr>
          <p:cNvSpPr txBox="1"/>
          <p:nvPr/>
        </p:nvSpPr>
        <p:spPr>
          <a:xfrm>
            <a:off x="5346271" y="3302513"/>
            <a:ext cx="214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ESP32 (WROOM32)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CD4D2-343F-43F8-8EC2-7DF6BA6A18F3}"/>
              </a:ext>
            </a:extLst>
          </p:cNvPr>
          <p:cNvSpPr txBox="1"/>
          <p:nvPr/>
        </p:nvSpPr>
        <p:spPr>
          <a:xfrm>
            <a:off x="5605351" y="387366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EXCEED THE</a:t>
            </a:r>
          </a:p>
          <a:p>
            <a:r>
              <a:rPr lang="en-IN" sz="1000" dirty="0"/>
              <a:t>CONDITION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29097-EA2F-4F8A-BDA4-DF58812CDAF2}"/>
              </a:ext>
            </a:extLst>
          </p:cNvPr>
          <p:cNvSpPr txBox="1"/>
          <p:nvPr/>
        </p:nvSpPr>
        <p:spPr>
          <a:xfrm>
            <a:off x="5946345" y="4342878"/>
            <a:ext cx="446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C4B1F-7465-4057-8CB8-59D330A4231C}"/>
              </a:ext>
            </a:extLst>
          </p:cNvPr>
          <p:cNvSpPr txBox="1"/>
          <p:nvPr/>
        </p:nvSpPr>
        <p:spPr>
          <a:xfrm>
            <a:off x="6915924" y="3859370"/>
            <a:ext cx="409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AF144-81C2-4984-805F-0B0E19CE984B}"/>
              </a:ext>
            </a:extLst>
          </p:cNvPr>
          <p:cNvSpPr txBox="1"/>
          <p:nvPr/>
        </p:nvSpPr>
        <p:spPr>
          <a:xfrm>
            <a:off x="5078729" y="4567924"/>
            <a:ext cx="2327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DISPLAY THE MEASURE VALUES ON LCD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4A186-654B-46B8-890B-A7B27A738090}"/>
              </a:ext>
            </a:extLst>
          </p:cNvPr>
          <p:cNvSpPr txBox="1"/>
          <p:nvPr/>
        </p:nvSpPr>
        <p:spPr>
          <a:xfrm>
            <a:off x="5148150" y="4907948"/>
            <a:ext cx="23279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50" dirty="0"/>
              <a:t>     SENSOR VALUES UPDATED </a:t>
            </a:r>
          </a:p>
          <a:p>
            <a:r>
              <a:rPr lang="en-IN" sz="950" dirty="0"/>
              <a:t>TO WEB PAGE USING BLYNK IOT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8797C-5417-4C19-92E9-48D5F50B1844}"/>
              </a:ext>
            </a:extLst>
          </p:cNvPr>
          <p:cNvSpPr txBox="1"/>
          <p:nvPr/>
        </p:nvSpPr>
        <p:spPr>
          <a:xfrm>
            <a:off x="5148150" y="5402299"/>
            <a:ext cx="159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IF ABNORMALITY HAPPENS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409EE-2E54-4D77-878B-4EEEAD56F940}"/>
              </a:ext>
            </a:extLst>
          </p:cNvPr>
          <p:cNvSpPr txBox="1"/>
          <p:nvPr/>
        </p:nvSpPr>
        <p:spPr>
          <a:xfrm>
            <a:off x="6921760" y="5402298"/>
            <a:ext cx="826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BUZZER 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EAFE4-71CB-477D-BA2A-66BAF4C39CBF}"/>
              </a:ext>
            </a:extLst>
          </p:cNvPr>
          <p:cNvSpPr txBox="1"/>
          <p:nvPr/>
        </p:nvSpPr>
        <p:spPr>
          <a:xfrm>
            <a:off x="5685361" y="5727806"/>
            <a:ext cx="521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STOP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59FCC-BB9B-4585-B7B2-845C42551ABA}"/>
              </a:ext>
            </a:extLst>
          </p:cNvPr>
          <p:cNvSpPr/>
          <p:nvPr/>
        </p:nvSpPr>
        <p:spPr>
          <a:xfrm>
            <a:off x="3965706" y="5349080"/>
            <a:ext cx="932441" cy="3672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LED 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15D568-D36D-4B29-BA22-E59A32611761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4898147" y="5532714"/>
            <a:ext cx="322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16E280B-5B17-4467-B1B8-DBF365082DD6}"/>
              </a:ext>
            </a:extLst>
          </p:cNvPr>
          <p:cNvSpPr/>
          <p:nvPr/>
        </p:nvSpPr>
        <p:spPr>
          <a:xfrm>
            <a:off x="6681952" y="5470634"/>
            <a:ext cx="45719" cy="11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3F40A7-8454-4370-B2C2-4D60A7BEC56A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6681952" y="5525813"/>
            <a:ext cx="181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9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B K</dc:creator>
  <cp:lastModifiedBy>SUNIL B K</cp:lastModifiedBy>
  <cp:revision>5</cp:revision>
  <dcterms:created xsi:type="dcterms:W3CDTF">2023-07-07T16:04:09Z</dcterms:created>
  <dcterms:modified xsi:type="dcterms:W3CDTF">2023-07-07T16:34:17Z</dcterms:modified>
</cp:coreProperties>
</file>