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7110-8933-432D-B5B7-7C1C02EFB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7646F-EFCC-4B23-90CA-FDC29F909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0526-C31F-4CF9-9AD6-9240F584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3F71-6E3D-4C2D-8BA2-4DF71B59A27A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A68F-D24E-4506-8D05-B10F7F55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B9536-2A50-4292-AC27-C7960856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E5CC-20C5-424E-B2E9-ACED5B9F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6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33EC-7BE3-484E-A595-2BB17187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7C0DE-1549-4C82-B57B-3F765A5BB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F26F-E523-481E-98D7-4E7ADA7E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3F71-6E3D-4C2D-8BA2-4DF71B59A27A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FB96-293D-45EC-A735-B0658F93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C42C5-E2C8-40F2-8C21-1843FD3B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E5CC-20C5-424E-B2E9-ACED5B9F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1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1BF1-DF06-4649-A102-BA34504F4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02351-2BA5-48C7-BCC0-42133FF4E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F964-2A3D-4BAC-B9D2-238EFC75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3F71-6E3D-4C2D-8BA2-4DF71B59A27A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BF801-67D0-4D45-90A6-A2F96C53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D270-FDDC-4A1B-AC89-6B2C3279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E5CC-20C5-424E-B2E9-ACED5B9F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7E02-62E0-4682-8E45-594249A6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B214-A692-4A2E-926F-FF0BA3B9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D2F6-902F-4DF5-92F3-BDBAA6D9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3F71-6E3D-4C2D-8BA2-4DF71B59A27A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27F5-3865-4E39-862E-25656986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2813-A148-47FC-83BC-18C73723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E5CC-20C5-424E-B2E9-ACED5B9F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EFA1-05DF-481C-8E26-E1C98AA8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6507F-46DA-43F7-A706-769BF2FE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07A2-10FD-491F-B41B-F929391C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3F71-6E3D-4C2D-8BA2-4DF71B59A27A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3A2A-C946-4F79-BA00-5C848253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F233-C5A5-4C88-BAAC-090B7FDE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E5CC-20C5-424E-B2E9-ACED5B9F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24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61E9-E829-42CA-8E11-23EC38C0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96CE4-F732-4F95-90A7-FDFD5242E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EBAC1-7DEF-457B-A3FD-DBEE3D69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98E3-C7E4-4D6D-9EFF-7694855B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3F71-6E3D-4C2D-8BA2-4DF71B59A27A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00489-8700-45B6-97AB-8B16F528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68D53-159A-47BA-8CDB-2931DAB9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E5CC-20C5-424E-B2E9-ACED5B9F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07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4B2F-8F84-4931-A68E-BD75524B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E667D-5721-409B-80D6-DC05D6755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F480D-C23E-488D-A795-636DEBC6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96AE4-A81B-4248-8B53-66799BAE8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96BA-1FD7-4463-8463-6B0ACEB0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965E4-F294-45F1-B8BE-441F699C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3F71-6E3D-4C2D-8BA2-4DF71B59A27A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71612-CDC0-456D-8B63-B9FE9A98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12A46-D00E-4D0A-8E98-44E61D7A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E5CC-20C5-424E-B2E9-ACED5B9F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9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626C-629E-4DDF-83F5-2F89B313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890A7-D46D-45B9-822A-4FCE2DA7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3F71-6E3D-4C2D-8BA2-4DF71B59A27A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D0668-297B-48D5-8C6F-2FAF4D6C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31072-0B0C-477F-8587-1FF98AA9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E5CC-20C5-424E-B2E9-ACED5B9F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7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DB410-DFB2-4F3C-95E4-F60F7462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3F71-6E3D-4C2D-8BA2-4DF71B59A27A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71201-4B1F-472D-80F3-BAAD3634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3AF93-529E-4AE1-8D82-8A22DF02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E5CC-20C5-424E-B2E9-ACED5B9F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E2EA-E395-4E0D-8FBD-55983EB3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5359-C2A7-4F2E-9841-EE4F30D2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D6919-0F44-443C-B011-20E151170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251A8-E676-4238-BEFD-B3FBB490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3F71-6E3D-4C2D-8BA2-4DF71B59A27A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14E83-1372-40AB-9E3C-D5A9CAD9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0BF2-3EE8-4EC7-B4AA-382C6CF6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E5CC-20C5-424E-B2E9-ACED5B9F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8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5261-3DE6-443A-9A1A-1D5599D2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E441F-A548-4B76-A9F5-25F7A6F4E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5AA54-CB4C-4020-A724-753905F8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6AFF2-5D06-4A34-9A19-123BB362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3F71-6E3D-4C2D-8BA2-4DF71B59A27A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F4D53-D042-4514-A74B-ECA1A1F7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14A4E-266E-4FEB-AB0C-2FBE441A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E5CC-20C5-424E-B2E9-ACED5B9F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08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211A6-8074-4464-AD4F-DF573003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EDC7F-7801-4338-A3A6-2B225D6AC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9C62-C195-4C84-91EC-6B0A24918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3F71-6E3D-4C2D-8BA2-4DF71B59A27A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D8C6-95C1-4A33-B0CE-9E82E65F6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10C4-0F14-400E-ABA7-4AA154B7F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E5CC-20C5-424E-B2E9-ACED5B9F7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39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DFF46B-6B4E-475A-A8D0-1CB371E0BF40}"/>
              </a:ext>
            </a:extLst>
          </p:cNvPr>
          <p:cNvSpPr/>
          <p:nvPr/>
        </p:nvSpPr>
        <p:spPr>
          <a:xfrm>
            <a:off x="3282851" y="1260121"/>
            <a:ext cx="1963270" cy="452269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CBC34-140A-402F-9001-7B6587F3C001}"/>
              </a:ext>
            </a:extLst>
          </p:cNvPr>
          <p:cNvSpPr txBox="1"/>
          <p:nvPr/>
        </p:nvSpPr>
        <p:spPr>
          <a:xfrm rot="16200000">
            <a:off x="3226895" y="3297546"/>
            <a:ext cx="253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ESP32(WROOM32)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DAD91A-A117-4D1A-AF6B-2F9A5241459F}"/>
              </a:ext>
            </a:extLst>
          </p:cNvPr>
          <p:cNvSpPr/>
          <p:nvPr/>
        </p:nvSpPr>
        <p:spPr>
          <a:xfrm>
            <a:off x="1421260" y="1596356"/>
            <a:ext cx="1169608" cy="569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DHT11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2E2FD-5B1C-44BA-A05B-51D8A6099E39}"/>
              </a:ext>
            </a:extLst>
          </p:cNvPr>
          <p:cNvSpPr/>
          <p:nvPr/>
        </p:nvSpPr>
        <p:spPr>
          <a:xfrm>
            <a:off x="5955434" y="1596356"/>
            <a:ext cx="1169608" cy="569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Panic</a:t>
            </a:r>
          </a:p>
          <a:p>
            <a:pPr algn="ctr"/>
            <a:r>
              <a:rPr lang="en-IN" dirty="0"/>
              <a:t>Switch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E92B0-AD52-4E57-B025-F137A3EF0064}"/>
              </a:ext>
            </a:extLst>
          </p:cNvPr>
          <p:cNvSpPr/>
          <p:nvPr/>
        </p:nvSpPr>
        <p:spPr>
          <a:xfrm>
            <a:off x="1421260" y="2577567"/>
            <a:ext cx="1169608" cy="569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IR</a:t>
            </a:r>
          </a:p>
          <a:p>
            <a:pPr algn="ctr"/>
            <a:r>
              <a:rPr lang="en-IN" dirty="0"/>
              <a:t>Sensor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05A2B-BC29-4365-AC5D-66B4AACEB6B5}"/>
              </a:ext>
            </a:extLst>
          </p:cNvPr>
          <p:cNvSpPr/>
          <p:nvPr/>
        </p:nvSpPr>
        <p:spPr>
          <a:xfrm>
            <a:off x="1421260" y="3647650"/>
            <a:ext cx="1169608" cy="569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MQ9 GAS</a:t>
            </a:r>
          </a:p>
          <a:p>
            <a:pPr algn="ctr"/>
            <a:r>
              <a:rPr lang="en-IN" dirty="0"/>
              <a:t>Sensor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06FB49-6912-4E35-8C1D-166B0E48FBDB}"/>
              </a:ext>
            </a:extLst>
          </p:cNvPr>
          <p:cNvSpPr/>
          <p:nvPr/>
        </p:nvSpPr>
        <p:spPr>
          <a:xfrm>
            <a:off x="1399031" y="4523720"/>
            <a:ext cx="1169608" cy="569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Ultrasonic</a:t>
            </a:r>
          </a:p>
          <a:p>
            <a:pPr algn="ctr"/>
            <a:r>
              <a:rPr lang="en-IN" dirty="0"/>
              <a:t>Sensor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57F27-C6D8-4ACE-AD42-470A8019070E}"/>
              </a:ext>
            </a:extLst>
          </p:cNvPr>
          <p:cNvSpPr/>
          <p:nvPr/>
        </p:nvSpPr>
        <p:spPr>
          <a:xfrm>
            <a:off x="5955434" y="2577567"/>
            <a:ext cx="1169608" cy="569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LED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A7D4475-6AC4-493B-9208-D202A57D5FEE}"/>
              </a:ext>
            </a:extLst>
          </p:cNvPr>
          <p:cNvSpPr/>
          <p:nvPr/>
        </p:nvSpPr>
        <p:spPr>
          <a:xfrm>
            <a:off x="2590868" y="1788387"/>
            <a:ext cx="696195" cy="25818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6055B3B-D13A-47FE-828A-EF21A4B8E630}"/>
              </a:ext>
            </a:extLst>
          </p:cNvPr>
          <p:cNvSpPr/>
          <p:nvPr/>
        </p:nvSpPr>
        <p:spPr>
          <a:xfrm>
            <a:off x="2592132" y="2739440"/>
            <a:ext cx="696195" cy="25818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6155E5A-DBF6-4C16-8127-83ED8957A5D8}"/>
              </a:ext>
            </a:extLst>
          </p:cNvPr>
          <p:cNvSpPr/>
          <p:nvPr/>
        </p:nvSpPr>
        <p:spPr>
          <a:xfrm>
            <a:off x="2569903" y="4691875"/>
            <a:ext cx="696195" cy="25818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58940E-2238-4A33-8549-8497805D1278}"/>
              </a:ext>
            </a:extLst>
          </p:cNvPr>
          <p:cNvSpPr/>
          <p:nvPr/>
        </p:nvSpPr>
        <p:spPr>
          <a:xfrm>
            <a:off x="2592132" y="3802592"/>
            <a:ext cx="696195" cy="25818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484006D3-10BA-4CF8-AE5E-34FEA213FF7B}"/>
              </a:ext>
            </a:extLst>
          </p:cNvPr>
          <p:cNvSpPr/>
          <p:nvPr/>
        </p:nvSpPr>
        <p:spPr>
          <a:xfrm>
            <a:off x="5259239" y="1788387"/>
            <a:ext cx="696195" cy="258185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139ABCAB-8614-4F25-B107-75C835159E0F}"/>
              </a:ext>
            </a:extLst>
          </p:cNvPr>
          <p:cNvSpPr/>
          <p:nvPr/>
        </p:nvSpPr>
        <p:spPr>
          <a:xfrm>
            <a:off x="7892487" y="4379617"/>
            <a:ext cx="1547056" cy="805065"/>
          </a:xfrm>
          <a:prstGeom prst="cloud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Blynk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99FDE4-7544-4A50-AC24-90973256EEA1}"/>
              </a:ext>
            </a:extLst>
          </p:cNvPr>
          <p:cNvSpPr/>
          <p:nvPr/>
        </p:nvSpPr>
        <p:spPr>
          <a:xfrm>
            <a:off x="7964203" y="5086640"/>
            <a:ext cx="345535" cy="1495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8742E9-A203-46F9-AA33-2E9F242082A0}"/>
              </a:ext>
            </a:extLst>
          </p:cNvPr>
          <p:cNvSpPr/>
          <p:nvPr/>
        </p:nvSpPr>
        <p:spPr>
          <a:xfrm>
            <a:off x="7802839" y="5325419"/>
            <a:ext cx="282710" cy="845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AF58CE-CA8C-4923-856F-DC940BD6022C}"/>
              </a:ext>
            </a:extLst>
          </p:cNvPr>
          <p:cNvSpPr/>
          <p:nvPr/>
        </p:nvSpPr>
        <p:spPr>
          <a:xfrm>
            <a:off x="7671499" y="5493587"/>
            <a:ext cx="197512" cy="614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7C12A63-5C63-4295-9FCE-0BFB79FACD69}"/>
              </a:ext>
            </a:extLst>
          </p:cNvPr>
          <p:cNvSpPr/>
          <p:nvPr/>
        </p:nvSpPr>
        <p:spPr>
          <a:xfrm>
            <a:off x="3611966" y="93564"/>
            <a:ext cx="1374289" cy="5739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LCD Display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EE4AB4FD-4092-471E-84AD-1B6BBC9B9009}"/>
              </a:ext>
            </a:extLst>
          </p:cNvPr>
          <p:cNvSpPr/>
          <p:nvPr/>
        </p:nvSpPr>
        <p:spPr>
          <a:xfrm>
            <a:off x="4138209" y="673746"/>
            <a:ext cx="246030" cy="57399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577240-0418-45EE-ACCB-3371996AB358}"/>
              </a:ext>
            </a:extLst>
          </p:cNvPr>
          <p:cNvSpPr txBox="1"/>
          <p:nvPr/>
        </p:nvSpPr>
        <p:spPr>
          <a:xfrm rot="16200000">
            <a:off x="2879360" y="3090554"/>
            <a:ext cx="270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ESP32(WROOM32)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4A10A69-929E-4C92-AF9C-DA6FE5638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2" t="9741" r="842" b="12244"/>
          <a:stretch/>
        </p:blipFill>
        <p:spPr>
          <a:xfrm>
            <a:off x="6621178" y="5028742"/>
            <a:ext cx="756957" cy="549766"/>
          </a:xfrm>
          <a:prstGeom prst="rect">
            <a:avLst/>
          </a:prstGeom>
        </p:spPr>
      </p:pic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2B320FCC-FC98-452E-83F0-050BAC0C46BE}"/>
              </a:ext>
            </a:extLst>
          </p:cNvPr>
          <p:cNvSpPr/>
          <p:nvPr/>
        </p:nvSpPr>
        <p:spPr>
          <a:xfrm>
            <a:off x="5474938" y="5233943"/>
            <a:ext cx="852876" cy="23665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AB694F4-4844-4E8F-B0C9-5EA4C02AA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0" t="21112" r="7272" b="27101"/>
          <a:stretch/>
        </p:blipFill>
        <p:spPr>
          <a:xfrm>
            <a:off x="10415936" y="2994867"/>
            <a:ext cx="1582379" cy="1059549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F0F922B-9435-4C84-A00E-35180CE51E34}"/>
              </a:ext>
            </a:extLst>
          </p:cNvPr>
          <p:cNvSpPr/>
          <p:nvPr/>
        </p:nvSpPr>
        <p:spPr>
          <a:xfrm>
            <a:off x="10707598" y="4844029"/>
            <a:ext cx="776270" cy="13264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Blynk</a:t>
            </a:r>
          </a:p>
          <a:p>
            <a:pPr algn="ctr"/>
            <a:r>
              <a:rPr lang="en-IN" dirty="0"/>
              <a:t>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9FB774-222B-4743-8076-54B584DC44B1}"/>
              </a:ext>
            </a:extLst>
          </p:cNvPr>
          <p:cNvCxnSpPr>
            <a:cxnSpLocks/>
          </p:cNvCxnSpPr>
          <p:nvPr/>
        </p:nvCxnSpPr>
        <p:spPr>
          <a:xfrm flipV="1">
            <a:off x="9546360" y="3802592"/>
            <a:ext cx="869576" cy="452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63FDE7-2AF4-4D8B-BAC4-C43A88E646DF}"/>
              </a:ext>
            </a:extLst>
          </p:cNvPr>
          <p:cNvCxnSpPr>
            <a:cxnSpLocks/>
          </p:cNvCxnSpPr>
          <p:nvPr/>
        </p:nvCxnSpPr>
        <p:spPr>
          <a:xfrm>
            <a:off x="9612825" y="4616676"/>
            <a:ext cx="999872" cy="47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055195-48C5-44E8-8884-27D8CEF779DB}"/>
              </a:ext>
            </a:extLst>
          </p:cNvPr>
          <p:cNvSpPr txBox="1"/>
          <p:nvPr/>
        </p:nvSpPr>
        <p:spPr>
          <a:xfrm>
            <a:off x="10957256" y="3252882"/>
            <a:ext cx="879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  Web</a:t>
            </a:r>
          </a:p>
          <a:p>
            <a:r>
              <a:rPr lang="en-IN" sz="1100" dirty="0"/>
              <a:t>Server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8C906D-FFD8-4F4A-AB0A-F72F2FCE7DAB}"/>
              </a:ext>
            </a:extLst>
          </p:cNvPr>
          <p:cNvSpPr/>
          <p:nvPr/>
        </p:nvSpPr>
        <p:spPr>
          <a:xfrm>
            <a:off x="5936840" y="3643063"/>
            <a:ext cx="1169608" cy="569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Buzzer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5EBB8C0-736A-41E4-AF9C-5E13C81D62D1}"/>
              </a:ext>
            </a:extLst>
          </p:cNvPr>
          <p:cNvSpPr/>
          <p:nvPr/>
        </p:nvSpPr>
        <p:spPr>
          <a:xfrm>
            <a:off x="5259239" y="3802592"/>
            <a:ext cx="696195" cy="25818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F2C45-1E81-4EA6-9C6D-C21BCE974FF2}"/>
              </a:ext>
            </a:extLst>
          </p:cNvPr>
          <p:cNvSpPr/>
          <p:nvPr/>
        </p:nvSpPr>
        <p:spPr>
          <a:xfrm>
            <a:off x="3560867" y="6178347"/>
            <a:ext cx="1425388" cy="4672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Power Supply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ABEDF4-D172-4680-B014-1DE5893B0F85}"/>
              </a:ext>
            </a:extLst>
          </p:cNvPr>
          <p:cNvCxnSpPr>
            <a:stCxn id="14" idx="0"/>
            <a:endCxn id="4" idx="2"/>
          </p:cNvCxnSpPr>
          <p:nvPr/>
        </p:nvCxnSpPr>
        <p:spPr>
          <a:xfrm flipH="1" flipV="1">
            <a:off x="4264486" y="5782816"/>
            <a:ext cx="9075" cy="395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8CDDE33-8A1C-416A-B6DC-5BD98F44980F}"/>
              </a:ext>
            </a:extLst>
          </p:cNvPr>
          <p:cNvSpPr/>
          <p:nvPr/>
        </p:nvSpPr>
        <p:spPr>
          <a:xfrm>
            <a:off x="5259239" y="2726544"/>
            <a:ext cx="696195" cy="25818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1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B K</dc:creator>
  <cp:lastModifiedBy>SUNIL B K</cp:lastModifiedBy>
  <cp:revision>13</cp:revision>
  <dcterms:created xsi:type="dcterms:W3CDTF">2023-04-25T17:42:40Z</dcterms:created>
  <dcterms:modified xsi:type="dcterms:W3CDTF">2023-07-07T17:01:09Z</dcterms:modified>
</cp:coreProperties>
</file>