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AB7"/>
    <a:srgbClr val="F1E9D3"/>
    <a:srgbClr val="FF0000"/>
    <a:srgbClr val="FFFF00"/>
    <a:srgbClr val="007600"/>
    <a:srgbClr val="3737FF"/>
    <a:srgbClr val="5B5B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51" autoAdjust="0"/>
  </p:normalViewPr>
  <p:slideViewPr>
    <p:cSldViewPr snapToGrid="0">
      <p:cViewPr varScale="1">
        <p:scale>
          <a:sx n="98" d="100"/>
          <a:sy n="98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C92B-20E3-4759-9EA2-4291CE07036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C73D-9F36-4409-AC4D-B1068866F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5666-C2DB-4374-98FD-31A24254EBA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100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things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magnetic.</a:t>
            </a:r>
            <a:endParaRPr lang="en-US" dirty="0"/>
          </a:p>
          <a:p>
            <a:pPr lvl="0">
              <a:defRPr/>
            </a:pPr>
            <a:r>
              <a:rPr lang="en-US" dirty="0"/>
              <a:t>A </a:t>
            </a:r>
            <a:r>
              <a:rPr lang="en-US" dirty="0" smtClean="0"/>
              <a:t>magnet attracts a magnetic object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1026" name="Picture 2" descr="Metal, Nails, Steel, Metallic, Construction, Industr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t="15825" r="21396"/>
          <a:stretch/>
        </p:blipFill>
        <p:spPr bwMode="auto">
          <a:xfrm>
            <a:off x="1199258" y="1928069"/>
            <a:ext cx="1368425" cy="11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lloon, Blue, Shiny, Helium, Happy, Birthday, Part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58" y="930292"/>
            <a:ext cx="1334216" cy="26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ck, Boulder, Stone, Nature, Granite, Mineral, Soli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71" y="4218117"/>
            <a:ext cx="1765797" cy="11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n, Drink, Water, Vector, Drinks, Graphic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0" r="20344"/>
          <a:stretch/>
        </p:blipFill>
        <p:spPr bwMode="auto">
          <a:xfrm>
            <a:off x="7356146" y="2170639"/>
            <a:ext cx="1189919" cy="195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, Box, Rusty, Tin Can, Wooden Post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50" y="3674758"/>
            <a:ext cx="1074764" cy="158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835" y="4561607"/>
            <a:ext cx="3079850" cy="365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5806644"/>
            <a:ext cx="7383339" cy="275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3857" y="3322420"/>
            <a:ext cx="3130550" cy="480178"/>
          </a:xfrm>
          <a:prstGeom prst="rect">
            <a:avLst/>
          </a:prstGeom>
          <a:solidFill>
            <a:srgbClr val="F1E9D3"/>
          </a:solidFill>
          <a:ln w="3175">
            <a:solidFill>
              <a:srgbClr val="E7DAB7"/>
            </a:solidFill>
          </a:ln>
          <a:scene3d>
            <a:camera prst="orthographicFront">
              <a:rot lat="18124310" lon="17732239" rev="4037532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6" name="Picture 12" descr="Canada $0.05 1968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7"/>
          <a:stretch/>
        </p:blipFill>
        <p:spPr bwMode="auto">
          <a:xfrm>
            <a:off x="3652951" y="2260588"/>
            <a:ext cx="889000" cy="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	Are copper pipes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They are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" y="2149930"/>
            <a:ext cx="8290560" cy="4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	Are steel nails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They are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 descr="Metal, Nails, Steel, Metallic, Construction, Industr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t="15825" r="21396"/>
          <a:stretch/>
        </p:blipFill>
        <p:spPr bwMode="auto">
          <a:xfrm>
            <a:off x="3302378" y="1289304"/>
            <a:ext cx="2510992" cy="205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	Is a plastic rod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89912" y="1609768"/>
            <a:ext cx="5333848" cy="1282985"/>
          </a:xfrm>
          <a:prstGeom prst="rect">
            <a:avLst/>
          </a:prstGeom>
          <a:solidFill>
            <a:srgbClr val="F1E9D3"/>
          </a:solidFill>
          <a:ln w="3175">
            <a:solidFill>
              <a:srgbClr val="E7DAB7"/>
            </a:solidFill>
          </a:ln>
          <a:scene3d>
            <a:camera prst="orthographicFront">
              <a:rot lat="18124310" lon="17732239" rev="4037532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	Are carbon rods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They are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890" y="2085150"/>
            <a:ext cx="5047330" cy="4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	Is a rock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rocks are.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rocks are.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Some rocks are, but not all rocks.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6" descr="Rock, Boulder, Stone, Nature, Granite, Mineral, Sol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61110"/>
            <a:ext cx="2961830" cy="19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1968 Canadian nickel magnetic?</a:t>
            </a:r>
          </a:p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i="1" dirty="0" smtClean="0">
                <a:solidFill>
                  <a:srgbClr val="1F497D">
                    <a:lumMod val="50000"/>
                  </a:srgbClr>
                </a:solidFill>
              </a:rPr>
              <a:t>	(It is made of pure nickel)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2" descr="Canada $0.05 19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7"/>
          <a:stretch/>
        </p:blipFill>
        <p:spPr bwMode="auto">
          <a:xfrm>
            <a:off x="3753534" y="1717529"/>
            <a:ext cx="1623137" cy="15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	Is a</a:t>
            </a:r>
            <a:r>
              <a:rPr lang="en-US" dirty="0" smtClean="0">
                <a:solidFill>
                  <a:srgbClr val="1F497D">
                    <a:lumMod val="50000"/>
                  </a:srgbClr>
                </a:solidFill>
              </a:rPr>
              <a:t>n aluminium drinks can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8" descr="Tin, Drink, Water, Vector, Drinks, Graphic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80" r="20344"/>
          <a:stretch/>
        </p:blipFill>
        <p:spPr bwMode="auto">
          <a:xfrm>
            <a:off x="3786022" y="1232736"/>
            <a:ext cx="1536192" cy="25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	Is a rusty can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0" descr="Post, Box, Rusty, Tin Can, Wooden Pos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1229055"/>
            <a:ext cx="1453895" cy="2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magnetic?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6"/>
            <a:ext cx="8285163" cy="176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	Is a balloon magnetic?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2385" y="3574076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2385" y="4233894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2385" y="4893712"/>
            <a:ext cx="8303467" cy="540142"/>
          </a:xfrm>
          <a:prstGeom prst="rect">
            <a:avLst/>
          </a:prstGeom>
          <a:solidFill>
            <a:srgbClr val="FAFAEA"/>
          </a:solidFill>
          <a:ln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57200" y="3659410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144" y="3657081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4319228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144" y="4316899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979046"/>
            <a:ext cx="4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2144" y="4976717"/>
            <a:ext cx="7553706" cy="3693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GB" dirty="0" smtClean="0">
                <a:solidFill>
                  <a:srgbClr val="102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sometimes, but not always.</a:t>
            </a:r>
            <a:endParaRPr lang="en-GB" dirty="0">
              <a:solidFill>
                <a:srgbClr val="102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4" descr="Balloon, Blue, Shiny, Helium, Happy, Birthday, Par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86" y="1032393"/>
            <a:ext cx="1624989" cy="31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BEST_PPt_First slide ready.pptx" id="{381E4D17-69CB-42C3-85C1-2E8F8736608A}" vid="{03D53ADA-BC75-4EEB-AF83-964927EF2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.BEST_PPt_First slide ready</Template>
  <TotalTime>154</TotalTime>
  <Words>216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Fairhurst</dc:creator>
  <cp:lastModifiedBy>Peter Fairhurst</cp:lastModifiedBy>
  <cp:revision>14</cp:revision>
  <dcterms:created xsi:type="dcterms:W3CDTF">2019-11-22T08:22:28Z</dcterms:created>
  <dcterms:modified xsi:type="dcterms:W3CDTF">2019-11-22T12:03:50Z</dcterms:modified>
</cp:coreProperties>
</file>