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51" autoAdjust="0"/>
  </p:normalViewPr>
  <p:slideViewPr>
    <p:cSldViewPr snapToGrid="0">
      <p:cViewPr>
        <p:scale>
          <a:sx n="125" d="100"/>
          <a:sy n="12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Magnetic poles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 smtClean="0"/>
              <a:t>Every magnet has two poles.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 smtClean="0"/>
              <a:t>A bar magnet has a</a:t>
            </a: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north-seeking-pole at one end. </a:t>
            </a:r>
          </a:p>
          <a:p>
            <a:pPr lvl="0">
              <a:defRPr/>
            </a:pPr>
            <a:r>
              <a:rPr lang="en-US" dirty="0"/>
              <a:t>A</a:t>
            </a: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the other end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a </a:t>
            </a:r>
            <a:r>
              <a:rPr lang="en-US" dirty="0" smtClean="0"/>
              <a:t>south-seeking-pole</a:t>
            </a: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274" y="2702529"/>
            <a:ext cx="422969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Magnetic poles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307887" y="863125"/>
            <a:ext cx="8492463" cy="186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These statements are about the magnetic poles.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you think about each statement?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7887" y="3509476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07887" y="4169294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07887" y="4829112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07887" y="5488930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45062" y="3597210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238" y="3594881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attracts magnetic metals and</a:t>
            </a:r>
          </a:p>
          <a:p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 attracts magnetic metals.</a:t>
            </a:r>
            <a:endParaRPr lang="en-GB" sz="16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062" y="4254628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238" y="4252299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attracts the S of another magnet and </a:t>
            </a:r>
          </a:p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repels the N of another magnet.</a:t>
            </a:r>
            <a:endParaRPr lang="en-GB" sz="16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062" y="4914446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4238" y="4912117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has a positive electric charge and </a:t>
            </a:r>
          </a:p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 has a negative electric charge.</a:t>
            </a:r>
            <a:endParaRPr lang="en-GB" sz="16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5062" y="5574264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4238" y="5571935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has extra electric charge and </a:t>
            </a:r>
          </a:p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 is short of electric charge.</a:t>
            </a:r>
            <a:endParaRPr lang="en-GB" sz="16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70289" y="3509476"/>
            <a:ext cx="2730061" cy="544860"/>
            <a:chOff x="5846013" y="2914258"/>
            <a:chExt cx="2954337" cy="544860"/>
          </a:xfrm>
        </p:grpSpPr>
        <p:sp>
          <p:nvSpPr>
            <p:cNvPr id="49" name="Rectangle 48"/>
            <p:cNvSpPr/>
            <p:nvPr/>
          </p:nvSpPr>
          <p:spPr>
            <a:xfrm>
              <a:off x="5846013" y="2914258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323826" y="2914258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4919" y="291897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62087" y="291648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070289" y="4169294"/>
            <a:ext cx="2730061" cy="544860"/>
            <a:chOff x="5846013" y="3574076"/>
            <a:chExt cx="2954337" cy="544860"/>
          </a:xfrm>
        </p:grpSpPr>
        <p:sp>
          <p:nvSpPr>
            <p:cNvPr id="51" name="Rectangle 50"/>
            <p:cNvSpPr/>
            <p:nvPr/>
          </p:nvSpPr>
          <p:spPr>
            <a:xfrm>
              <a:off x="5846013" y="3574076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320305" y="357407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581398" y="3578794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058566" y="3576305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070289" y="4829112"/>
            <a:ext cx="2730061" cy="549393"/>
            <a:chOff x="5846013" y="4233894"/>
            <a:chExt cx="2954337" cy="549393"/>
          </a:xfrm>
        </p:grpSpPr>
        <p:sp>
          <p:nvSpPr>
            <p:cNvPr id="52" name="Rectangle 51"/>
            <p:cNvSpPr/>
            <p:nvPr/>
          </p:nvSpPr>
          <p:spPr>
            <a:xfrm>
              <a:off x="5846013" y="4233894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7320305" y="423842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581398" y="4243145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58566" y="424065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070289" y="5486530"/>
            <a:ext cx="2730061" cy="544860"/>
            <a:chOff x="5846013" y="4891312"/>
            <a:chExt cx="2954337" cy="544860"/>
          </a:xfrm>
        </p:grpSpPr>
        <p:sp>
          <p:nvSpPr>
            <p:cNvPr id="53" name="Rectangle 52"/>
            <p:cNvSpPr/>
            <p:nvPr/>
          </p:nvSpPr>
          <p:spPr>
            <a:xfrm>
              <a:off x="5846013" y="4893712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320305" y="4891312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81398" y="4896030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58566" y="4893541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70289" y="2554178"/>
            <a:ext cx="2730061" cy="838779"/>
            <a:chOff x="5846013" y="2252879"/>
            <a:chExt cx="2954337" cy="544860"/>
          </a:xfrm>
        </p:grpSpPr>
        <p:sp>
          <p:nvSpPr>
            <p:cNvPr id="69" name="Rectangle 68"/>
            <p:cNvSpPr/>
            <p:nvPr/>
          </p:nvSpPr>
          <p:spPr>
            <a:xfrm>
              <a:off x="5846013" y="2252879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323826" y="2252879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84919" y="225759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062087" y="2255108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070289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sure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right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56237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right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35318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wrong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8580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sure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wrong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66" y="472635"/>
            <a:ext cx="7981950" cy="33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70</TotalTime>
  <Words>125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Peter Fairhurst</cp:lastModifiedBy>
  <cp:revision>5</cp:revision>
  <dcterms:created xsi:type="dcterms:W3CDTF">2019-11-22T12:36:19Z</dcterms:created>
  <dcterms:modified xsi:type="dcterms:W3CDTF">2019-11-22T13:47:07Z</dcterms:modified>
</cp:coreProperties>
</file>