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7600"/>
    <a:srgbClr val="3737FF"/>
    <a:srgbClr val="5B5BFF"/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94651" autoAdjust="0"/>
  </p:normalViewPr>
  <p:slideViewPr>
    <p:cSldViewPr snapToGrid="0">
      <p:cViewPr varScale="1">
        <p:scale>
          <a:sx n="98" d="100"/>
          <a:sy n="98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BC92B-20E3-4759-9EA2-4291CE07036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7C73D-9F36-4409-AC4D-B1068866F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12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7C73D-9F36-4409-AC4D-B1068866F4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4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5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1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0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74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05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89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1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7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25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5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5638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Rules for magnetism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5"/>
            <a:ext cx="8285163" cy="1483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 things are magnetic.</a:t>
            </a:r>
            <a:endParaRPr lang="en-GB" dirty="0"/>
          </a:p>
          <a:p>
            <a:r>
              <a:rPr lang="en-US" dirty="0"/>
              <a:t>A magnet attracts a magnetic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sorts of materials are magnetic?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89740" y="2389687"/>
            <a:ext cx="7971407" cy="2412635"/>
            <a:chOff x="589740" y="2389687"/>
            <a:chExt cx="7971407" cy="2412635"/>
          </a:xfrm>
        </p:grpSpPr>
        <p:grpSp>
          <p:nvGrpSpPr>
            <p:cNvPr id="2" name="Group 1"/>
            <p:cNvGrpSpPr/>
            <p:nvPr/>
          </p:nvGrpSpPr>
          <p:grpSpPr>
            <a:xfrm>
              <a:off x="589740" y="2389687"/>
              <a:ext cx="7971407" cy="1620000"/>
              <a:chOff x="457201" y="2389687"/>
              <a:chExt cx="7971407" cy="1620000"/>
            </a:xfrm>
          </p:grpSpPr>
          <p:pic>
            <p:nvPicPr>
              <p:cNvPr id="1026" name="Picture 2" descr="Coins, Money, Currency, Euro, Specie, Loose Chang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1" y="2389687"/>
                <a:ext cx="2437617" cy="16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Duck Meet, Ducks, Rubber Ducks, Plastic Duck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8592" y="2389687"/>
                <a:ext cx="2433803" cy="16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Carnival, Color, Desktop Background, People, Paper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6168" y="2389687"/>
                <a:ext cx="2512440" cy="16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589740" y="4155991"/>
              <a:ext cx="243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Metals?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7734" y="4155991"/>
              <a:ext cx="243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Non-metals?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23947" y="4155991"/>
              <a:ext cx="243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Non-metals with a </a:t>
              </a:r>
            </a:p>
            <a:p>
              <a:r>
                <a:rPr lang="en-GB" dirty="0" smtClean="0"/>
                <a:t>static electric charge?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005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638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Rules for magnetism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307887" y="863125"/>
            <a:ext cx="8492463" cy="186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do you think about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these rules for magnetism?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7887" y="3509476"/>
            <a:ext cx="5687471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307887" y="4169294"/>
            <a:ext cx="5687471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307887" y="4829112"/>
            <a:ext cx="5687471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307887" y="5488930"/>
            <a:ext cx="5687471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345062" y="3597210"/>
            <a:ext cx="31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4238" y="3594881"/>
            <a:ext cx="5331120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metals are magnetic.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062" y="4254628"/>
            <a:ext cx="31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4238" y="4252299"/>
            <a:ext cx="5331120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non-metals are </a:t>
            </a:r>
            <a:r>
              <a:rPr lang="en-GB" b="1" i="1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 </a:t>
            </a:r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magnetic.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5062" y="4914446"/>
            <a:ext cx="31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4238" y="4912117"/>
            <a:ext cx="5331120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Lots of metals are </a:t>
            </a:r>
            <a:r>
              <a:rPr lang="en-GB" b="1" i="1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</a:t>
            </a:r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magnetic.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5062" y="5574264"/>
            <a:ext cx="31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4238" y="5571935"/>
            <a:ext cx="5331120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Non-metals are magnetic if they have an electric charge.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70289" y="3509476"/>
            <a:ext cx="2730061" cy="544860"/>
            <a:chOff x="5846013" y="2914258"/>
            <a:chExt cx="2954337" cy="544860"/>
          </a:xfrm>
        </p:grpSpPr>
        <p:sp>
          <p:nvSpPr>
            <p:cNvPr id="49" name="Rectangle 48"/>
            <p:cNvSpPr/>
            <p:nvPr/>
          </p:nvSpPr>
          <p:spPr>
            <a:xfrm>
              <a:off x="5846013" y="2914258"/>
              <a:ext cx="2954337" cy="540142"/>
            </a:xfrm>
            <a:prstGeom prst="rect">
              <a:avLst/>
            </a:prstGeom>
            <a:solidFill>
              <a:srgbClr val="FAFAEA"/>
            </a:solidFill>
            <a:ln>
              <a:solidFill>
                <a:srgbClr val="102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7323826" y="2914258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584919" y="2918976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062087" y="2916487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070289" y="4169294"/>
            <a:ext cx="2730061" cy="544860"/>
            <a:chOff x="5846013" y="3574076"/>
            <a:chExt cx="2954337" cy="544860"/>
          </a:xfrm>
        </p:grpSpPr>
        <p:sp>
          <p:nvSpPr>
            <p:cNvPr id="51" name="Rectangle 50"/>
            <p:cNvSpPr/>
            <p:nvPr/>
          </p:nvSpPr>
          <p:spPr>
            <a:xfrm>
              <a:off x="5846013" y="3574076"/>
              <a:ext cx="2954337" cy="540142"/>
            </a:xfrm>
            <a:prstGeom prst="rect">
              <a:avLst/>
            </a:prstGeom>
            <a:solidFill>
              <a:srgbClr val="FAFAEA"/>
            </a:solidFill>
            <a:ln>
              <a:solidFill>
                <a:srgbClr val="102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7320305" y="3574076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581398" y="3578794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8058566" y="3576305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6070289" y="4829112"/>
            <a:ext cx="2730061" cy="549393"/>
            <a:chOff x="5846013" y="4233894"/>
            <a:chExt cx="2954337" cy="549393"/>
          </a:xfrm>
        </p:grpSpPr>
        <p:sp>
          <p:nvSpPr>
            <p:cNvPr id="52" name="Rectangle 51"/>
            <p:cNvSpPr/>
            <p:nvPr/>
          </p:nvSpPr>
          <p:spPr>
            <a:xfrm>
              <a:off x="5846013" y="4233894"/>
              <a:ext cx="2954337" cy="540142"/>
            </a:xfrm>
            <a:prstGeom prst="rect">
              <a:avLst/>
            </a:prstGeom>
            <a:solidFill>
              <a:srgbClr val="FAFAEA"/>
            </a:solidFill>
            <a:ln>
              <a:solidFill>
                <a:srgbClr val="102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7320305" y="4238427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581398" y="4243145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058566" y="4240656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070289" y="5486530"/>
            <a:ext cx="2730061" cy="544860"/>
            <a:chOff x="5846013" y="4891312"/>
            <a:chExt cx="2954337" cy="544860"/>
          </a:xfrm>
        </p:grpSpPr>
        <p:sp>
          <p:nvSpPr>
            <p:cNvPr id="53" name="Rectangle 52"/>
            <p:cNvSpPr/>
            <p:nvPr/>
          </p:nvSpPr>
          <p:spPr>
            <a:xfrm>
              <a:off x="5846013" y="4893712"/>
              <a:ext cx="2954337" cy="540142"/>
            </a:xfrm>
            <a:prstGeom prst="rect">
              <a:avLst/>
            </a:prstGeom>
            <a:solidFill>
              <a:srgbClr val="FAFAEA"/>
            </a:solidFill>
            <a:ln>
              <a:solidFill>
                <a:srgbClr val="102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7320305" y="4891312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81398" y="4896030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058566" y="4893541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70289" y="2554178"/>
            <a:ext cx="2730061" cy="838779"/>
            <a:chOff x="5846013" y="2252879"/>
            <a:chExt cx="2954337" cy="544860"/>
          </a:xfrm>
        </p:grpSpPr>
        <p:sp>
          <p:nvSpPr>
            <p:cNvPr id="69" name="Rectangle 68"/>
            <p:cNvSpPr/>
            <p:nvPr/>
          </p:nvSpPr>
          <p:spPr>
            <a:xfrm>
              <a:off x="5846013" y="2252879"/>
              <a:ext cx="2954337" cy="540142"/>
            </a:xfrm>
            <a:prstGeom prst="rect">
              <a:avLst/>
            </a:prstGeom>
            <a:solidFill>
              <a:srgbClr val="FAFAEA"/>
            </a:solidFill>
            <a:ln>
              <a:solidFill>
                <a:srgbClr val="102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323826" y="2252879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584919" y="2257597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062087" y="2255108"/>
              <a:ext cx="0" cy="540142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070289" y="2557861"/>
            <a:ext cx="68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</a:t>
            </a:r>
            <a:r>
              <a:rPr lang="en-GB" sz="1200" b="1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sure</a:t>
            </a:r>
            <a:r>
              <a:rPr lang="en-GB" sz="12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this is right</a:t>
            </a:r>
            <a:endParaRPr lang="en-GB" sz="1200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56237" y="2557861"/>
            <a:ext cx="68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</a:t>
            </a:r>
            <a:r>
              <a:rPr lang="en-GB" sz="1200" b="1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think</a:t>
            </a:r>
            <a:r>
              <a:rPr lang="en-GB" sz="12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this is right</a:t>
            </a:r>
            <a:endParaRPr lang="en-GB" sz="1200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35318" y="2557861"/>
            <a:ext cx="68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</a:t>
            </a:r>
            <a:r>
              <a:rPr lang="en-GB" sz="1200" b="1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think</a:t>
            </a:r>
            <a:r>
              <a:rPr lang="en-GB" sz="12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this is wrong</a:t>
            </a:r>
            <a:endParaRPr lang="en-GB" sz="1200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8580" y="2557861"/>
            <a:ext cx="68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</a:t>
            </a:r>
            <a:r>
              <a:rPr lang="en-GB" sz="1200" b="1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sure</a:t>
            </a:r>
            <a:r>
              <a:rPr lang="en-GB" sz="1200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this is wrong</a:t>
            </a:r>
            <a:endParaRPr lang="en-GB" sz="1200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87" y="1563879"/>
            <a:ext cx="5470522" cy="170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.BEST_PPt_First slide ready.pptx" id="{381E4D17-69CB-42C3-85C1-2E8F8736608A}" vid="{03D53ADA-BC75-4EEB-AF83-964927EF2C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.BEST_PPt_First slide ready</Template>
  <TotalTime>65</TotalTime>
  <Words>101</Words>
  <Application>Microsoft Office PowerPoint</Application>
  <PresentationFormat>On-screen Show (4:3)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Fairhurst</dc:creator>
  <cp:lastModifiedBy>Peter Fairhurst</cp:lastModifiedBy>
  <cp:revision>7</cp:revision>
  <dcterms:created xsi:type="dcterms:W3CDTF">2019-11-22T10:57:33Z</dcterms:created>
  <dcterms:modified xsi:type="dcterms:W3CDTF">2019-11-22T12:03:24Z</dcterms:modified>
</cp:coreProperties>
</file>