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007600"/>
    <a:srgbClr val="3737FF"/>
    <a:srgbClr val="5B5BFF"/>
    <a:srgbClr val="00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1" autoAdjust="0"/>
  </p:normalViewPr>
  <p:slideViewPr>
    <p:cSldViewPr snapToGrid="0">
      <p:cViewPr varScale="1">
        <p:scale>
          <a:sx n="111" d="100"/>
          <a:sy n="111" d="100"/>
        </p:scale>
        <p:origin x="15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BC92B-20E3-4759-9EA2-4291CE070368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7C73D-9F36-4409-AC4D-B1068866F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129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7C73D-9F36-4409-AC4D-B1068866F4E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440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7C73D-9F36-4409-AC4D-B1068866F4E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86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75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11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50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74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05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89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1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7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7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25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45666-C2DB-4374-98FD-31A24254EBAB}" type="datetimeFigureOut">
              <a:rPr lang="en-GB" smtClean="0"/>
              <a:t>25/11/2019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75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89" y="645638"/>
            <a:ext cx="9150889" cy="6212362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43751" y="26336"/>
            <a:ext cx="8820737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it a magnet?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 Placeholder 16"/>
          <p:cNvSpPr txBox="1">
            <a:spLocks/>
          </p:cNvSpPr>
          <p:nvPr/>
        </p:nvSpPr>
        <p:spPr>
          <a:xfrm>
            <a:off x="457200" y="863125"/>
            <a:ext cx="8285163" cy="1526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+mj-lt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71550" indent="-5143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485900" indent="-5715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-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974850" indent="-539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514600" indent="-53975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/>
              <a:t>A steel nail can be made into a magnet.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 of these steel nails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 magnet and the other isn’t.</a:t>
            </a:r>
          </a:p>
          <a:p>
            <a:pPr>
              <a:defRPr/>
            </a:pPr>
            <a:r>
              <a:rPr lang="en-US" dirty="0"/>
              <a:t>How can a magnet </a:t>
            </a:r>
            <a:r>
              <a:rPr lang="en-US" dirty="0" smtClean="0"/>
              <a:t>be used to work out </a:t>
            </a:r>
            <a:r>
              <a:rPr lang="en-US" dirty="0"/>
              <a:t>which nail is a magnet?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435" y="2587376"/>
            <a:ext cx="5496692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7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89" y="645638"/>
            <a:ext cx="9150889" cy="6212362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43751" y="26336"/>
            <a:ext cx="8820737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it a magnet?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ext Placeholder 16"/>
          <p:cNvSpPr txBox="1">
            <a:spLocks/>
          </p:cNvSpPr>
          <p:nvPr/>
        </p:nvSpPr>
        <p:spPr>
          <a:xfrm>
            <a:off x="463476" y="1383420"/>
            <a:ext cx="3859907" cy="236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+mj-lt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71550" indent="-5143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485900" indent="-5715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-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974850" indent="-539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514600" indent="-53975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Apparatus</a:t>
            </a:r>
          </a:p>
          <a:p>
            <a:pPr marL="266700" marR="0" lvl="0" indent="-2667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600" dirty="0" smtClean="0"/>
              <a:t>	</a:t>
            </a:r>
            <a:r>
              <a:rPr lang="en-US" sz="1600" dirty="0" smtClean="0"/>
              <a:t>Two steel nails: </a:t>
            </a:r>
          </a:p>
          <a:p>
            <a:pPr marL="266700" marR="0" lvl="0" indent="-2667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534988" algn="l"/>
              </a:tabLst>
              <a:defRPr/>
            </a:pPr>
            <a:r>
              <a:rPr lang="en-US" sz="1400" i="1" dirty="0"/>
              <a:t>		</a:t>
            </a:r>
            <a:r>
              <a:rPr lang="en-US" sz="1400" i="1" dirty="0" smtClean="0"/>
              <a:t>One </a:t>
            </a:r>
            <a:r>
              <a:rPr lang="en-US" sz="1400" i="1" dirty="0" smtClean="0"/>
              <a:t>made int</a:t>
            </a:r>
            <a:r>
              <a:rPr lang="en-US" sz="1400" i="1" dirty="0" smtClean="0"/>
              <a:t>o a magnet</a:t>
            </a:r>
          </a:p>
          <a:p>
            <a:pPr marL="266700" marR="0" lvl="0" indent="-2667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534988" algn="l"/>
              </a:tabLst>
              <a:defRPr/>
            </a:pPr>
            <a:r>
              <a:rPr lang="en-US" sz="1400" i="1" dirty="0"/>
              <a:t>	</a:t>
            </a:r>
            <a:r>
              <a:rPr lang="en-US" sz="1400" i="1" dirty="0"/>
              <a:t>	O</a:t>
            </a:r>
            <a:r>
              <a:rPr lang="en-US" sz="1400" i="1" dirty="0" smtClean="0"/>
              <a:t>ne not a magnet.</a:t>
            </a:r>
          </a:p>
          <a:p>
            <a:pPr marL="266700" marR="0" lvl="0" indent="-2667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534988" algn="l"/>
              </a:tabLst>
              <a:defRPr/>
            </a:pPr>
            <a:r>
              <a:rPr lang="en-US" sz="1600" dirty="0"/>
              <a:t>	</a:t>
            </a:r>
            <a:r>
              <a:rPr lang="en-US" sz="1600" dirty="0" smtClean="0"/>
              <a:t>Bar magnet</a:t>
            </a:r>
            <a:endParaRPr lang="en-US" sz="1600" dirty="0" smtClean="0"/>
          </a:p>
        </p:txBody>
      </p:sp>
      <p:sp>
        <p:nvSpPr>
          <p:cNvPr id="18" name="Text Placeholder 16"/>
          <p:cNvSpPr txBox="1">
            <a:spLocks/>
          </p:cNvSpPr>
          <p:nvPr/>
        </p:nvSpPr>
        <p:spPr>
          <a:xfrm>
            <a:off x="457200" y="863126"/>
            <a:ext cx="8285163" cy="1353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+mj-lt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71550" indent="-5143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485900" indent="-5715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-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974850" indent="-539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514600" indent="-53975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How can a magnet be used to work out which nail is a magnet?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37278" y="2124000"/>
            <a:ext cx="190800" cy="147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7237278" y="2828378"/>
            <a:ext cx="190800" cy="147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 Placeholder 16"/>
          <p:cNvSpPr txBox="1">
            <a:spLocks/>
          </p:cNvSpPr>
          <p:nvPr/>
        </p:nvSpPr>
        <p:spPr>
          <a:xfrm>
            <a:off x="457200" y="3532109"/>
            <a:ext cx="8391525" cy="841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+mj-lt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71550" indent="-5143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485900" indent="-5715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-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974850" indent="-539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514600" indent="-53975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</a:p>
          <a:p>
            <a:pPr marR="0" lvl="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Use the magnet to work out which nail is a magnet.</a:t>
            </a:r>
            <a:endParaRPr lang="en-US" dirty="0" smtClean="0"/>
          </a:p>
        </p:txBody>
      </p:sp>
      <p:grpSp>
        <p:nvGrpSpPr>
          <p:cNvPr id="27" name="Group 26"/>
          <p:cNvGrpSpPr/>
          <p:nvPr/>
        </p:nvGrpSpPr>
        <p:grpSpPr>
          <a:xfrm>
            <a:off x="4652962" y="1383420"/>
            <a:ext cx="2973065" cy="2487315"/>
            <a:chOff x="1851435" y="518761"/>
            <a:chExt cx="5496692" cy="385003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39350" y="518761"/>
              <a:ext cx="1431986" cy="2327741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51435" y="2587376"/>
              <a:ext cx="5496692" cy="1781424"/>
            </a:xfrm>
            <a:prstGeom prst="rect">
              <a:avLst/>
            </a:prstGeom>
          </p:spPr>
        </p:pic>
      </p:grpSp>
      <p:sp>
        <p:nvSpPr>
          <p:cNvPr id="33" name="Text Placeholder 16"/>
          <p:cNvSpPr txBox="1">
            <a:spLocks/>
          </p:cNvSpPr>
          <p:nvPr/>
        </p:nvSpPr>
        <p:spPr>
          <a:xfrm>
            <a:off x="453755" y="4427232"/>
            <a:ext cx="8229600" cy="1271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+mj-lt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71550" indent="-5143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485900" indent="-5715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-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974850" indent="-539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514600" indent="-53975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Questions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2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Describe how to use a magnet to identify another magnet.</a:t>
            </a:r>
          </a:p>
          <a:p>
            <a:pPr marL="342900" lvl="0" indent="-342900">
              <a:lnSpc>
                <a:spcPct val="124000"/>
              </a:lnSpc>
              <a:buFont typeface="+mj-lt"/>
              <a:buAutoNum type="arabicPeriod"/>
              <a:defRPr/>
            </a:pPr>
            <a:r>
              <a:rPr lang="en-US" dirty="0" smtClean="0"/>
              <a:t>Why can’t you work out which nail is </a:t>
            </a:r>
            <a:r>
              <a:rPr lang="en-US" dirty="0" smtClean="0"/>
              <a:t>a magnet, using </a:t>
            </a:r>
            <a:r>
              <a:rPr lang="en-US" dirty="0"/>
              <a:t>just the </a:t>
            </a:r>
            <a:r>
              <a:rPr lang="en-US" dirty="0" smtClean="0"/>
              <a:t>nails?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2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.BEST_PPt_First slide ready.pptx" id="{381E4D17-69CB-42C3-85C1-2E8F8736608A}" vid="{03D53ADA-BC75-4EEB-AF83-964927EF2C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.BEST_PPt_First slide ready</Template>
  <TotalTime>35</TotalTime>
  <Words>107</Words>
  <Application>Microsoft Office PowerPoint</Application>
  <PresentationFormat>On-screen Show (4:3)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Company>University of York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Fairhurst</dc:creator>
  <cp:lastModifiedBy>Peter Fairhurst</cp:lastModifiedBy>
  <cp:revision>7</cp:revision>
  <dcterms:created xsi:type="dcterms:W3CDTF">2019-11-22T14:51:45Z</dcterms:created>
  <dcterms:modified xsi:type="dcterms:W3CDTF">2019-11-25T08:43:34Z</dcterms:modified>
</cp:coreProperties>
</file>