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007600"/>
    <a:srgbClr val="3737FF"/>
    <a:srgbClr val="5B5BFF"/>
    <a:srgbClr val="000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1" autoAdjust="0"/>
    <p:restoredTop sz="94651" autoAdjust="0"/>
  </p:normalViewPr>
  <p:slideViewPr>
    <p:cSldViewPr snapToGrid="0">
      <p:cViewPr varScale="1">
        <p:scale>
          <a:sx n="76" d="100"/>
          <a:sy n="76" d="100"/>
        </p:scale>
        <p:origin x="90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BC92B-20E3-4759-9EA2-4291CE070368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7C73D-9F36-4409-AC4D-B1068866F4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4129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7C73D-9F36-4409-AC4D-B1068866F4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44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7C73D-9F36-4409-AC4D-B1068866F4E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079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7C73D-9F36-4409-AC4D-B1068866F4E0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3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7C73D-9F36-4409-AC4D-B1068866F4E0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946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7C73D-9F36-4409-AC4D-B1068866F4E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44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7C73D-9F36-4409-AC4D-B1068866F4E0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086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7C73D-9F36-4409-AC4D-B1068866F4E0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30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E7C73D-9F36-4409-AC4D-B1068866F4E0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14545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756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211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509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4748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058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989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1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7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76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25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45666-C2DB-4374-98FD-31A24254EBAB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2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045666-C2DB-4374-98FD-31A24254EBAB}" type="datetimeFigureOut">
              <a:rPr lang="en-GB" smtClean="0"/>
              <a:t>21/04/2020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48A154-E206-4365-8F5D-0EA04C752E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752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244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it a force?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457200" y="863125"/>
            <a:ext cx="8285163" cy="293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en-GB" dirty="0"/>
              <a:t>A force is a push or a pull.</a:t>
            </a:r>
          </a:p>
          <a:p>
            <a:pPr lvl="0">
              <a:defRPr/>
            </a:pPr>
            <a:r>
              <a:rPr lang="en-GB" dirty="0"/>
              <a:t>It is sometimes difficult to spot when there is a force.</a:t>
            </a:r>
          </a:p>
          <a:p>
            <a:pPr lvl="0">
              <a:defRPr/>
            </a:pPr>
            <a:r>
              <a:rPr lang="en-GB" dirty="0"/>
              <a:t>For each picture decide: </a:t>
            </a:r>
            <a:r>
              <a:rPr lang="en-GB" b="1" dirty="0">
                <a:solidFill>
                  <a:srgbClr val="C00000"/>
                </a:solidFill>
              </a:rPr>
              <a:t>force</a:t>
            </a:r>
            <a:r>
              <a:rPr lang="en-GB" dirty="0"/>
              <a:t> or </a:t>
            </a:r>
            <a:r>
              <a:rPr lang="en-GB" b="1" dirty="0">
                <a:solidFill>
                  <a:srgbClr val="C00000"/>
                </a:solidFill>
              </a:rPr>
              <a:t>no force</a:t>
            </a:r>
          </a:p>
        </p:txBody>
      </p:sp>
    </p:spTree>
    <p:extLst>
      <p:ext uri="{BB962C8B-B14F-4D97-AF65-F5344CB8AC3E}">
        <p14:creationId xmlns:p14="http://schemas.microsoft.com/office/powerpoint/2010/main" val="60057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244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it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force?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457200" y="863125"/>
            <a:ext cx="8285163" cy="293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1.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Karen is pushing a large box across the floor.</a:t>
            </a:r>
          </a:p>
          <a:p>
            <a:pPr marL="542925" marR="0" lvl="0" indent="-542925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dirty="0"/>
              <a:t>	</a:t>
            </a:r>
            <a:r>
              <a:rPr lang="en-US" dirty="0" smtClean="0"/>
              <a:t>It is moving steadily.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5974" y="5002948"/>
            <a:ext cx="583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GB" sz="36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orce</a:t>
            </a:r>
            <a:r>
              <a:rPr lang="en-GB" sz="3600" b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en-GB" sz="3600" b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GB" sz="36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force</a:t>
            </a:r>
            <a:endParaRPr lang="en-GB" sz="36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28"/>
          <a:stretch/>
        </p:blipFill>
        <p:spPr>
          <a:xfrm>
            <a:off x="1945204" y="1914970"/>
            <a:ext cx="5309153" cy="2891982"/>
          </a:xfrm>
          <a:prstGeom prst="rect">
            <a:avLst/>
          </a:prstGeom>
          <a:solidFill>
            <a:srgbClr val="FAFAEA"/>
          </a:solidFill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326821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244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it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force?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457200" y="863125"/>
            <a:ext cx="8285163" cy="293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2.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During a game of football,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Shane kicks the ball</a:t>
            </a:r>
            <a:r>
              <a:rPr lang="en-US" dirty="0" smtClean="0"/>
              <a:t>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5974" y="5002948"/>
            <a:ext cx="583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GB" sz="36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orce</a:t>
            </a:r>
            <a:r>
              <a:rPr lang="en-GB" sz="3600" b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en-GB" sz="3600" b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GB" sz="36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force</a:t>
            </a:r>
            <a:endParaRPr lang="en-GB" sz="36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4" t="16775" b="1970"/>
          <a:stretch/>
        </p:blipFill>
        <p:spPr>
          <a:xfrm>
            <a:off x="2825087" y="1637731"/>
            <a:ext cx="3756902" cy="3248168"/>
          </a:xfrm>
          <a:prstGeom prst="rect">
            <a:avLst/>
          </a:prstGeom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330634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244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it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force?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457200" y="863125"/>
            <a:ext cx="8285163" cy="293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3.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During a game of netball,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533400" marR="0" lvl="0" indent="-5334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Ann and Beth are both pushing on the ball</a:t>
            </a:r>
            <a:r>
              <a:rPr lang="en-US" dirty="0" smtClean="0"/>
              <a:t>.</a:t>
            </a:r>
          </a:p>
          <a:p>
            <a:pPr marL="533400" marR="0" lvl="0" indent="-5334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dirty="0" smtClean="0"/>
              <a:t>	It is </a:t>
            </a:r>
            <a:r>
              <a:rPr lang="en-US" b="1" dirty="0" smtClean="0"/>
              <a:t>not moving</a:t>
            </a:r>
            <a:r>
              <a:rPr lang="en-US" dirty="0" smtClean="0"/>
              <a:t>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5974" y="5002948"/>
            <a:ext cx="583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GB" sz="36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orce</a:t>
            </a:r>
            <a:r>
              <a:rPr lang="en-GB" sz="3600" b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en-GB" sz="3600" b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GB" sz="36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force</a:t>
            </a:r>
            <a:endParaRPr lang="en-GB" sz="36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7" t="34842" r="27476"/>
          <a:stretch/>
        </p:blipFill>
        <p:spPr>
          <a:xfrm>
            <a:off x="2725237" y="2168732"/>
            <a:ext cx="4147593" cy="2834216"/>
          </a:xfrm>
          <a:prstGeom prst="rect">
            <a:avLst/>
          </a:prstGeom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1144122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244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it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force?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457200" y="863125"/>
            <a:ext cx="8285163" cy="293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4.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A workman is trying to pull a heavy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box across the floor.</a:t>
            </a:r>
            <a:endParaRPr lang="en-US" dirty="0" smtClean="0"/>
          </a:p>
          <a:p>
            <a:pPr marL="533400" marR="0" lvl="0" indent="-5334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</a:t>
            </a:r>
            <a:r>
              <a:rPr lang="en-US" noProof="0" dirty="0"/>
              <a:t>I</a:t>
            </a:r>
            <a:r>
              <a:rPr lang="en-US" dirty="0" smtClean="0"/>
              <a:t>t is </a:t>
            </a:r>
            <a:r>
              <a:rPr lang="en-US" b="1" dirty="0" smtClean="0"/>
              <a:t>not moving</a:t>
            </a:r>
            <a:r>
              <a:rPr lang="en-US" dirty="0" smtClean="0"/>
              <a:t>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5974" y="5002948"/>
            <a:ext cx="583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GB" sz="36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orce</a:t>
            </a:r>
            <a:r>
              <a:rPr lang="en-GB" sz="3600" b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en-GB" sz="3600" b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GB" sz="36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force</a:t>
            </a:r>
            <a:endParaRPr lang="en-GB" sz="36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8" t="17361" r="10574"/>
          <a:stretch/>
        </p:blipFill>
        <p:spPr>
          <a:xfrm>
            <a:off x="1398365" y="2177189"/>
            <a:ext cx="6311507" cy="2804805"/>
          </a:xfrm>
          <a:prstGeom prst="rect">
            <a:avLst/>
          </a:prstGeom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245871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244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it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force?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457200" y="863125"/>
            <a:ext cx="8285163" cy="293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b="1" dirty="0"/>
              <a:t>5</a:t>
            </a: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.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During a game of football, Alice takes a throw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5974" y="5002948"/>
            <a:ext cx="583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GB" sz="36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orce</a:t>
            </a:r>
            <a:r>
              <a:rPr lang="en-GB" sz="3600" b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en-GB" sz="3600" b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GB" sz="36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force</a:t>
            </a:r>
            <a:endParaRPr lang="en-GB" sz="36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409" t="14500" r="4470"/>
          <a:stretch/>
        </p:blipFill>
        <p:spPr>
          <a:xfrm>
            <a:off x="3323268" y="1642633"/>
            <a:ext cx="2461701" cy="3360315"/>
          </a:xfrm>
          <a:prstGeom prst="rect">
            <a:avLst/>
          </a:prstGeom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4036260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244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it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force?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457200" y="863125"/>
            <a:ext cx="8285163" cy="2932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buClrTx/>
              <a:buSzTx/>
              <a:tabLst>
                <a:tab pos="533400" algn="l"/>
              </a:tabLst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6.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A spacecraft is drifting through space.</a:t>
            </a:r>
          </a:p>
          <a:p>
            <a:pPr marL="533400" marR="0" lvl="0" indent="-5334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buClrTx/>
              <a:buSzTx/>
              <a:tabLst/>
              <a:defRPr/>
            </a:pPr>
            <a:r>
              <a:rPr lang="en-US" dirty="0"/>
              <a:t>	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It is very far from all other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objects.</a:t>
            </a:r>
          </a:p>
          <a:p>
            <a:pPr marL="533400" marR="0" lvl="0" indent="-5334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buClrTx/>
              <a:buSzTx/>
              <a:tabLst/>
              <a:defRPr/>
            </a:pPr>
            <a:r>
              <a:rPr lang="en-US" baseline="0" dirty="0" smtClean="0"/>
              <a:t>	There is no air in space, so ther</a:t>
            </a:r>
            <a:r>
              <a:rPr lang="en-US" dirty="0" smtClean="0"/>
              <a:t>e is no air resistance.</a:t>
            </a:r>
          </a:p>
          <a:p>
            <a:pPr marL="533400" marR="0" lvl="0" indent="-5334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The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spacecraft is moving in a straight line at a constant speed.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5974" y="5002948"/>
            <a:ext cx="583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GB" sz="36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orce</a:t>
            </a:r>
            <a:r>
              <a:rPr lang="en-GB" sz="3600" b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en-GB" sz="3600" b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GB" sz="36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force</a:t>
            </a:r>
            <a:endParaRPr lang="en-GB" sz="36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6" t="56314" r="2995"/>
          <a:stretch/>
        </p:blipFill>
        <p:spPr>
          <a:xfrm>
            <a:off x="177799" y="3020863"/>
            <a:ext cx="8763001" cy="1459124"/>
          </a:xfrm>
          <a:prstGeom prst="rect">
            <a:avLst/>
          </a:prstGeom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56213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44244"/>
            <a:ext cx="9150889" cy="6212362"/>
          </a:xfrm>
          <a:prstGeom prst="rect">
            <a:avLst/>
          </a:prstGeom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143751" y="26336"/>
            <a:ext cx="8820737" cy="576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000" b="1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Is it </a:t>
            </a:r>
            <a:r>
              <a:rPr kumimoji="0" lang="en-US" sz="2000" b="1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force?</a:t>
            </a:r>
            <a:endParaRPr kumimoji="0" lang="en-GB" sz="20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2" name="Text Placeholder 16"/>
          <p:cNvSpPr txBox="1">
            <a:spLocks/>
          </p:cNvSpPr>
          <p:nvPr/>
        </p:nvSpPr>
        <p:spPr>
          <a:xfrm>
            <a:off x="457200" y="863125"/>
            <a:ext cx="8285163" cy="724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ct val="20000"/>
              </a:spcBef>
              <a:buFont typeface="+mj-lt"/>
              <a:buNone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971550" indent="-5143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485900" indent="-57150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-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974850" indent="-53975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514600" indent="-539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800" kern="120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auto" latinLnBrk="0" hangingPunct="1">
              <a:lnSpc>
                <a:spcPct val="114000"/>
              </a:lnSpc>
              <a:spcBef>
                <a:spcPct val="20000"/>
              </a:spcBef>
              <a:buClrTx/>
              <a:buSzTx/>
              <a:tabLst/>
              <a:defRPr/>
            </a:pPr>
            <a:r>
              <a:rPr kumimoji="0" lang="en-US" sz="1800" b="1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7.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A heavy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book is sitting on a table.</a:t>
            </a: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55974" y="5002948"/>
            <a:ext cx="583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en-GB" sz="36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orce</a:t>
            </a:r>
            <a:r>
              <a:rPr lang="en-GB" sz="3600" b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GB" sz="2400" i="1" dirty="0" smtClean="0">
                <a:solidFill>
                  <a:schemeClr val="tx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or</a:t>
            </a:r>
            <a:r>
              <a:rPr lang="en-GB" sz="3600" b="1" dirty="0" smtClean="0">
                <a:solidFill>
                  <a:schemeClr val="accent2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</a:t>
            </a:r>
            <a:r>
              <a:rPr lang="en-GB" sz="3600" b="1" dirty="0" smtClean="0">
                <a:solidFill>
                  <a:srgbClr val="C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 force</a:t>
            </a:r>
            <a:endParaRPr lang="en-GB" sz="3600" b="1" dirty="0">
              <a:solidFill>
                <a:srgbClr val="C0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475"/>
          <a:stretch/>
        </p:blipFill>
        <p:spPr>
          <a:xfrm>
            <a:off x="1385646" y="2380621"/>
            <a:ext cx="6428269" cy="2333208"/>
          </a:xfrm>
          <a:prstGeom prst="rect">
            <a:avLst/>
          </a:prstGeom>
          <a:ln w="6350">
            <a:noFill/>
          </a:ln>
        </p:spPr>
      </p:pic>
    </p:spTree>
    <p:extLst>
      <p:ext uri="{BB962C8B-B14F-4D97-AF65-F5344CB8AC3E}">
        <p14:creationId xmlns:p14="http://schemas.microsoft.com/office/powerpoint/2010/main" val="354412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.BEST_PPt_First slide ready.pptx" id="{381E4D17-69CB-42C3-85C1-2E8F8736608A}" vid="{03D53ADA-BC75-4EEB-AF83-964927EF2C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.BEST_PPt_First slide ready</Template>
  <TotalTime>21</TotalTime>
  <Words>263</Words>
  <Application>Microsoft Office PowerPoint</Application>
  <PresentationFormat>On-screen Show (4:3)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York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Fairhurst</dc:creator>
  <cp:lastModifiedBy>Peter Fairhurst</cp:lastModifiedBy>
  <cp:revision>3</cp:revision>
  <dcterms:created xsi:type="dcterms:W3CDTF">2020-04-21T13:17:32Z</dcterms:created>
  <dcterms:modified xsi:type="dcterms:W3CDTF">2020-04-21T13:38:59Z</dcterms:modified>
</cp:coreProperties>
</file>