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4"/>
  </p:sldMasterIdLst>
  <p:notesMasterIdLst>
    <p:notesMasterId r:id="rId11"/>
  </p:notesMasterIdLst>
  <p:sldIdLst>
    <p:sldId id="265" r:id="rId5"/>
    <p:sldId id="266" r:id="rId6"/>
    <p:sldId id="267" r:id="rId7"/>
    <p:sldId id="268" r:id="rId8"/>
    <p:sldId id="269" r:id="rId9"/>
    <p:sldId id="270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3B7D0B-6E5B-44C0-B35F-3E24DB429663}" v="21" dt="2025-01-29T14:08:29.384"/>
    <p1510:client id="{F4B97102-C35A-9619-4CC5-0B5B41048EDB}" v="32" dt="2025-01-29T09:20:18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0" autoAdjust="0"/>
    <p:restoredTop sz="89748"/>
  </p:normalViewPr>
  <p:slideViewPr>
    <p:cSldViewPr snapToGrid="0">
      <p:cViewPr varScale="1">
        <p:scale>
          <a:sx n="58" d="100"/>
          <a:sy n="58" d="100"/>
        </p:scale>
        <p:origin x="1362" y="66"/>
      </p:cViewPr>
      <p:guideLst/>
    </p:cSldViewPr>
  </p:slideViewPr>
  <p:outlineViewPr>
    <p:cViewPr>
      <p:scale>
        <a:sx n="33" d="100"/>
        <a:sy n="33" d="100"/>
      </p:scale>
      <p:origin x="0" y="-6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2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tte Claro" userId="S::21939@stmarys.ac.uk::8f22f0d3-c9d5-4c17-a3f9-e8edd8895f40" providerId="AD" clId="Web-{F4B97102-C35A-9619-4CC5-0B5B41048EDB}"/>
    <pc:docChg chg="addSld delSld modSld">
      <pc:chgData name="Juliette Claro" userId="S::21939@stmarys.ac.uk::8f22f0d3-c9d5-4c17-a3f9-e8edd8895f40" providerId="AD" clId="Web-{F4B97102-C35A-9619-4CC5-0B5B41048EDB}" dt="2025-01-29T09:20:18.421" v="28" actId="20577"/>
      <pc:docMkLst>
        <pc:docMk/>
      </pc:docMkLst>
      <pc:sldChg chg="modSp">
        <pc:chgData name="Juliette Claro" userId="S::21939@stmarys.ac.uk::8f22f0d3-c9d5-4c17-a3f9-e8edd8895f40" providerId="AD" clId="Web-{F4B97102-C35A-9619-4CC5-0B5B41048EDB}" dt="2025-01-29T09:20:18.421" v="28" actId="20577"/>
        <pc:sldMkLst>
          <pc:docMk/>
          <pc:sldMk cId="1149966095" sldId="269"/>
        </pc:sldMkLst>
        <pc:spChg chg="mod">
          <ac:chgData name="Juliette Claro" userId="S::21939@stmarys.ac.uk::8f22f0d3-c9d5-4c17-a3f9-e8edd8895f40" providerId="AD" clId="Web-{F4B97102-C35A-9619-4CC5-0B5B41048EDB}" dt="2025-01-29T09:20:18.421" v="28" actId="20577"/>
          <ac:spMkLst>
            <pc:docMk/>
            <pc:sldMk cId="1149966095" sldId="269"/>
            <ac:spMk id="3" creationId="{39258468-4913-71B5-570E-911E51E6FA43}"/>
          </ac:spMkLst>
        </pc:spChg>
      </pc:sldChg>
      <pc:sldChg chg="modSp new del">
        <pc:chgData name="Juliette Claro" userId="S::21939@stmarys.ac.uk::8f22f0d3-c9d5-4c17-a3f9-e8edd8895f40" providerId="AD" clId="Web-{F4B97102-C35A-9619-4CC5-0B5B41048EDB}" dt="2025-01-29T09:20:08.874" v="26"/>
        <pc:sldMkLst>
          <pc:docMk/>
          <pc:sldMk cId="2801156042" sldId="271"/>
        </pc:sldMkLst>
        <pc:spChg chg="mod">
          <ac:chgData name="Juliette Claro" userId="S::21939@stmarys.ac.uk::8f22f0d3-c9d5-4c17-a3f9-e8edd8895f40" providerId="AD" clId="Web-{F4B97102-C35A-9619-4CC5-0B5B41048EDB}" dt="2025-01-29T09:20:06.343" v="25" actId="20577"/>
          <ac:spMkLst>
            <pc:docMk/>
            <pc:sldMk cId="2801156042" sldId="271"/>
            <ac:spMk id="3" creationId="{66079581-6A4E-B1F6-9378-B874841F89CE}"/>
          </ac:spMkLst>
        </pc:spChg>
      </pc:sldChg>
    </pc:docChg>
  </pc:docChgLst>
  <pc:docChgLst>
    <pc:chgData name="Robert Campbell" userId="S::20337@stmarys.ac.uk::06d11dc4-d152-44d4-8440-5bc165134373" providerId="AD" clId="Web-{ED3B7D0B-6E5B-44C0-B35F-3E24DB429663}"/>
    <pc:docChg chg="modSld">
      <pc:chgData name="Robert Campbell" userId="S::20337@stmarys.ac.uk::06d11dc4-d152-44d4-8440-5bc165134373" providerId="AD" clId="Web-{ED3B7D0B-6E5B-44C0-B35F-3E24DB429663}" dt="2025-01-29T14:08:27.790" v="14" actId="20577"/>
      <pc:docMkLst>
        <pc:docMk/>
      </pc:docMkLst>
      <pc:sldChg chg="addSp modSp">
        <pc:chgData name="Robert Campbell" userId="S::20337@stmarys.ac.uk::06d11dc4-d152-44d4-8440-5bc165134373" providerId="AD" clId="Web-{ED3B7D0B-6E5B-44C0-B35F-3E24DB429663}" dt="2025-01-29T14:08:20.384" v="10" actId="20577"/>
        <pc:sldMkLst>
          <pc:docMk/>
          <pc:sldMk cId="0" sldId="265"/>
        </pc:sldMkLst>
        <pc:spChg chg="add mod">
          <ac:chgData name="Robert Campbell" userId="S::20337@stmarys.ac.uk::06d11dc4-d152-44d4-8440-5bc165134373" providerId="AD" clId="Web-{ED3B7D0B-6E5B-44C0-B35F-3E24DB429663}" dt="2025-01-29T14:08:20.384" v="10" actId="20577"/>
          <ac:spMkLst>
            <pc:docMk/>
            <pc:sldMk cId="0" sldId="265"/>
            <ac:spMk id="4" creationId="{8142060C-6321-A19B-4FF7-ED31B9F23126}"/>
          </ac:spMkLst>
        </pc:spChg>
      </pc:sldChg>
      <pc:sldChg chg="modSp">
        <pc:chgData name="Robert Campbell" userId="S::20337@stmarys.ac.uk::06d11dc4-d152-44d4-8440-5bc165134373" providerId="AD" clId="Web-{ED3B7D0B-6E5B-44C0-B35F-3E24DB429663}" dt="2025-01-29T14:08:27.790" v="14" actId="20577"/>
        <pc:sldMkLst>
          <pc:docMk/>
          <pc:sldMk cId="1571667260" sldId="266"/>
        </pc:sldMkLst>
        <pc:spChg chg="mod">
          <ac:chgData name="Robert Campbell" userId="S::20337@stmarys.ac.uk::06d11dc4-d152-44d4-8440-5bc165134373" providerId="AD" clId="Web-{ED3B7D0B-6E5B-44C0-B35F-3E24DB429663}" dt="2025-01-29T14:08:27.790" v="14" actId="20577"/>
          <ac:spMkLst>
            <pc:docMk/>
            <pc:sldMk cId="1571667260" sldId="266"/>
            <ac:spMk id="3" creationId="{C374595F-6973-B44E-EC76-EA9E25CA09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3F912-8163-7146-BC8B-0187F4010E4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12B91-3806-3D44-836B-20B14433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2B91-3806-3D44-836B-20B144334A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0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2B91-3806-3D44-836B-20B144334A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64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2B91-3806-3D44-836B-20B144334A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57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2B91-3806-3D44-836B-20B144334A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7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2B91-3806-3D44-836B-20B144334A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78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2B91-3806-3D44-836B-20B144334A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3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4665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cs typeface="+mn-cs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anchor="b"/>
          <a:lstStyle>
            <a:lvl1pPr algn="r">
              <a:defRPr sz="3600" b="1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2555876" y="6381752"/>
            <a:ext cx="1920875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461000C2-2789-BF4F-A76D-BC16A96D24D2}" type="datetime1">
              <a:rPr lang="en-GB" smtClean="0"/>
              <a:t>29/01/2025</a:t>
            </a:fld>
            <a:endParaRPr lang="en-GB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500564" y="6381752"/>
            <a:ext cx="4006850" cy="365125"/>
          </a:xfrm>
        </p:spPr>
        <p:txBody>
          <a:bodyPr/>
          <a:lstStyle>
            <a:lvl1pPr>
              <a:defRPr sz="825" b="1" dirty="0"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GB"/>
              <a:t>PGCE Secondary with QTS</a:t>
            </a:r>
            <a:endParaRPr lang="en-GB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B0104AD7-FC4B-4FB7-83AC-9E6294317C5C}" type="slidenum">
              <a:rPr lang="en-GB" smtClean="0"/>
              <a:t>‹#›</a:t>
            </a:fld>
            <a:endParaRPr lang="en-GB"/>
          </a:p>
        </p:txBody>
      </p:sp>
      <p:pic>
        <p:nvPicPr>
          <p:cNvPr id="2" name="Picture 1" descr="A logo for a university&#10;&#10;Description automatically generated">
            <a:extLst>
              <a:ext uri="{FF2B5EF4-FFF2-40B4-BE49-F238E27FC236}">
                <a16:creationId xmlns:a16="http://schemas.microsoft.com/office/drawing/2014/main" id="{1FFD47F6-580F-BC91-782C-9A69DBD31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18410" y="268643"/>
            <a:ext cx="1395415" cy="1155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538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6FC053-28E6-0247-A78D-DDC343322E5C}" type="datetime1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PGCE Secondary with QTS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04AD7-FC4B-4FB7-83AC-9E6294317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0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1595AD-4469-7C42-A7A9-B1BD7287144D}" type="datetime1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PGCE Secondary with QTS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04AD7-FC4B-4FB7-83AC-9E6294317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09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23112" cy="1143000"/>
          </a:xfrm>
        </p:spPr>
        <p:txBody>
          <a:bodyPr rtlCol="0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9913" y="6408740"/>
            <a:ext cx="1271513" cy="338137"/>
          </a:xfrm>
        </p:spPr>
        <p:txBody>
          <a:bodyPr/>
          <a:lstStyle>
            <a:lvl1pPr>
              <a:defRPr/>
            </a:lvl1pPr>
            <a:extLst/>
          </a:lstStyle>
          <a:p>
            <a:fld id="{6A318D53-EB05-BD48-8F59-14F7E481A9FD}" type="datetime1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76826" y="6381752"/>
            <a:ext cx="3454400" cy="365125"/>
          </a:xfrm>
        </p:spPr>
        <p:txBody>
          <a:bodyPr/>
          <a:lstStyle>
            <a:lvl1pPr>
              <a:defRPr b="1" dirty="0" smtClean="0">
                <a:solidFill>
                  <a:srgbClr val="00B0F0"/>
                </a:solidFill>
              </a:defRPr>
            </a:lvl1pPr>
            <a:extLst/>
          </a:lstStyle>
          <a:p>
            <a:r>
              <a:rPr lang="en-GB"/>
              <a:t>PGCE Secondary with QTS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88" b="1" smtClean="0">
                <a:solidFill>
                  <a:srgbClr val="00B0F0"/>
                </a:solidFill>
              </a:defRPr>
            </a:lvl1pPr>
            <a:extLst/>
          </a:lstStyle>
          <a:p>
            <a:fld id="{B0104AD7-FC4B-4FB7-83AC-9E6294317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15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Chevron 4"/>
          <p:cNvSpPr/>
          <p:nvPr/>
        </p:nvSpPr>
        <p:spPr>
          <a:xfrm>
            <a:off x="3449639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3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351BB773-5074-3242-8B8D-7ABBAAAA641E}" type="datetime1">
              <a:rPr lang="en-GB" smtClean="0"/>
              <a:t>29/01/2025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GB"/>
              <a:t>PGCE Secondary with QTS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0104AD7-FC4B-4FB7-83AC-9E6294317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600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E5AAF909-127D-9048-B60B-3184E7AD04E3}" type="datetime1">
              <a:rPr lang="en-GB" smtClean="0"/>
              <a:t>29/01/2025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GB"/>
              <a:t>PGCE Secondary with QTS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0104AD7-FC4B-4FB7-83AC-9E6294317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104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2E8D2B08-8B97-864F-AAA7-87BE252ADA76}" type="datetime1">
              <a:rPr lang="en-GB" smtClean="0"/>
              <a:t>29/01/2025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GB"/>
              <a:t>PGCE Secondary with QTS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0104AD7-FC4B-4FB7-83AC-9E6294317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965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FF1C81E7-6514-1242-8481-48B3EA259B78}" type="datetime1">
              <a:rPr lang="en-GB" smtClean="0"/>
              <a:t>29/01/2025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GB"/>
              <a:t>PGCE Secondary with QTS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0104AD7-FC4B-4FB7-83AC-9E6294317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38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3D061E-B58F-D24B-818C-9C193AF36572}" type="datetime1">
              <a:rPr lang="en-GB" smtClean="0"/>
              <a:t>29/01/2025</a:t>
            </a:fld>
            <a:endParaRPr lang="en-GB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PGCE Secondary with QTS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04AD7-FC4B-4FB7-83AC-9E6294317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57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7A4AE8EE-9F6B-0A4C-B89D-6F19907693AC}" type="datetime1">
              <a:rPr lang="en-GB" smtClean="0"/>
              <a:t>29/01/2025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GB"/>
              <a:t>PGCE Secondary with QTS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0104AD7-FC4B-4FB7-83AC-9E6294317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67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4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6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6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0" name="Chevron 9"/>
          <p:cNvSpPr/>
          <p:nvPr/>
        </p:nvSpPr>
        <p:spPr>
          <a:xfrm>
            <a:off x="8477251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extLst/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FB03E47B-7999-104F-9A67-CA12DEBB7456}" type="datetime1">
              <a:rPr lang="en-GB" smtClean="0"/>
              <a:t>29/01/2025</a:t>
            </a:fld>
            <a:endParaRPr lang="en-GB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r>
              <a:rPr lang="en-GB"/>
              <a:t>PGCE Secondary with QTS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B0104AD7-FC4B-4FB7-83AC-9E6294317C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109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4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6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42713" y="338138"/>
            <a:ext cx="6656587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40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b="1" i="1" smtClean="0">
                <a:solidFill>
                  <a:srgbClr val="0070C0"/>
                </a:solidFill>
                <a:latin typeface="+mn-lt"/>
                <a:cs typeface="+mn-cs"/>
              </a:defRPr>
            </a:lvl1pPr>
            <a:extLst/>
          </a:lstStyle>
          <a:p>
            <a:fld id="{4DA618B5-9A53-6D42-8328-018B9C29CE64}" type="datetime1">
              <a:rPr lang="en-GB" smtClean="0"/>
              <a:t>29/01/2025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63889" y="6408740"/>
            <a:ext cx="31671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b="1" i="1" smtClean="0">
                <a:solidFill>
                  <a:srgbClr val="0070C0"/>
                </a:solidFill>
                <a:latin typeface="+mn-lt"/>
                <a:cs typeface="+mn-cs"/>
              </a:defRPr>
            </a:lvl1pPr>
            <a:extLst/>
          </a:lstStyle>
          <a:p>
            <a:r>
              <a:rPr lang="en-GB"/>
              <a:t>PGCE Secondary with QTS</a:t>
            </a:r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45316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b="1" smtClean="0">
                <a:solidFill>
                  <a:srgbClr val="0070C0"/>
                </a:solidFill>
                <a:latin typeface="+mn-lt"/>
                <a:cs typeface="+mn-cs"/>
              </a:defRPr>
            </a:lvl1pPr>
            <a:extLst/>
          </a:lstStyle>
          <a:p>
            <a:fld id="{B0104AD7-FC4B-4FB7-83AC-9E6294317C5C}" type="slidenum">
              <a:rPr lang="en-GB" smtClean="0"/>
              <a:t>‹#›</a:t>
            </a:fld>
            <a:endParaRPr lang="en-GB"/>
          </a:p>
        </p:txBody>
      </p:sp>
      <p:pic>
        <p:nvPicPr>
          <p:cNvPr id="2" name="Picture 1" descr="A logo for a university&#10;&#10;Description automatically generated">
            <a:extLst>
              <a:ext uri="{FF2B5EF4-FFF2-40B4-BE49-F238E27FC236}">
                <a16:creationId xmlns:a16="http://schemas.microsoft.com/office/drawing/2014/main" id="{9BC3244F-3784-F68D-77EE-2D81CB2AF1D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68344" y="41408"/>
            <a:ext cx="1395415" cy="1155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387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75" b="1" kern="1200">
          <a:solidFill>
            <a:srgbClr val="0070C0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273844" indent="-191691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025" kern="1200">
          <a:solidFill>
            <a:srgbClr val="0070C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5535" indent="-171450" algn="l" rtl="0" eaLnBrk="1" fontAlgn="base" hangingPunct="1">
        <a:spcBef>
          <a:spcPts val="244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725" kern="1200">
          <a:solidFill>
            <a:srgbClr val="0070C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44129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1575" kern="1200">
          <a:solidFill>
            <a:srgbClr val="0070C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85725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425" kern="1200">
          <a:solidFill>
            <a:srgbClr val="0070C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02870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rgbClr val="0070C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2769-762B-92D9-5C44-F6930D77F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10991"/>
            <a:ext cx="7772400" cy="312710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GB" sz="4400" i="1" spc="-150" dirty="0"/>
              <a:t>Name:</a:t>
            </a:r>
            <a:br>
              <a:rPr lang="en-GB" sz="4400" i="1" spc="-150" dirty="0"/>
            </a:br>
            <a:r>
              <a:rPr lang="en-GB" sz="4400" i="1" spc="-150" dirty="0"/>
              <a:t>ID:</a:t>
            </a:r>
            <a:br>
              <a:rPr lang="en-GB" sz="4400" i="1" spc="-150" dirty="0"/>
            </a:br>
            <a:r>
              <a:rPr lang="en-GB" sz="4400" i="1" spc="-150" dirty="0"/>
              <a:t>Subject:</a:t>
            </a:r>
            <a:br>
              <a:rPr lang="en-GB" sz="4400" i="1" spc="-150" dirty="0"/>
            </a:br>
            <a:r>
              <a:rPr lang="en-GB" sz="4400" i="1" spc="-150" dirty="0"/>
              <a:t>Providing High Quality 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9697A-B265-4EBA-8EEC-882D4CCD4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206750"/>
            <a:ext cx="7772400" cy="1256762"/>
          </a:xfrm>
        </p:spPr>
        <p:txBody>
          <a:bodyPr>
            <a:noAutofit/>
          </a:bodyPr>
          <a:lstStyle/>
          <a:p>
            <a:pPr marL="342900" marR="0" indent="-342900" algn="l">
              <a:buFont typeface="Arial" panose="020B0604020202020204" pitchFamily="34" charset="0"/>
              <a:buChar char="•"/>
            </a:pPr>
            <a:endParaRPr lang="en-GB" altLang="en-US" b="1" i="1" dirty="0"/>
          </a:p>
          <a:p>
            <a:pPr marL="342900" marR="0" indent="-342900"/>
            <a:endParaRPr lang="en-GB" altLang="en-US" b="1" i="1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D34AC22-7C12-9B39-CBF9-F9FA7151E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88" y="3644900"/>
            <a:ext cx="7240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GB" b="1">
                <a:solidFill>
                  <a:srgbClr val="0070C0"/>
                </a:solidFill>
                <a:latin typeface="Helvetica" pitchFamily="2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42060C-6321-A19B-4FF7-ED31B9F23126}"/>
              </a:ext>
            </a:extLst>
          </p:cNvPr>
          <p:cNvSpPr txBox="1"/>
          <p:nvPr/>
        </p:nvSpPr>
        <p:spPr>
          <a:xfrm>
            <a:off x="1306285" y="345781"/>
            <a:ext cx="57342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solidFill>
                  <a:srgbClr val="178530"/>
                </a:solidFill>
                <a:latin typeface="Arial"/>
                <a:cs typeface="Arial"/>
              </a:rPr>
              <a:t>Check in code LV-QE-JR</a:t>
            </a:r>
            <a:endParaRPr lang="en-US"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F054B7-B2EF-9734-7285-66A98B7E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126435"/>
            <a:ext cx="8420100" cy="5255317"/>
          </a:xfrm>
        </p:spPr>
        <p:txBody>
          <a:bodyPr/>
          <a:lstStyle/>
          <a:p>
            <a:pPr marL="367665" indent="-285750">
              <a:lnSpc>
                <a:spcPct val="107000"/>
              </a:lnSpc>
              <a:spcAft>
                <a:spcPts val="800"/>
              </a:spcAft>
            </a:pPr>
            <a:endParaRPr lang="en-GB" sz="200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pPr marL="81915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200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4595F-6973-B44E-EC76-EA9E25CA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0812"/>
            <a:ext cx="7188200" cy="1143000"/>
          </a:xfrm>
        </p:spPr>
        <p:txBody>
          <a:bodyPr vert="horz" lIns="91440" tIns="45720" rIns="91440" bIns="45720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GB" sz="3050" dirty="0">
                <a:latin typeface="Calibri"/>
                <a:ea typeface="Calibri"/>
                <a:cs typeface="Calibri"/>
              </a:rPr>
              <a:t>Starting Point:  </a:t>
            </a:r>
            <a:r>
              <a:rPr lang="en-GB" sz="3600" dirty="0">
                <a:solidFill>
                  <a:srgbClr val="178530"/>
                </a:solidFill>
                <a:latin typeface="Arial"/>
                <a:ea typeface="Calibri"/>
                <a:cs typeface="Arial"/>
              </a:rPr>
              <a:t>Check in code LV-QE-JR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C57A9-6ECC-F994-1CEE-32923390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PGCE Secondary with QTS</a:t>
            </a:r>
          </a:p>
        </p:txBody>
      </p:sp>
    </p:spTree>
    <p:extLst>
      <p:ext uri="{BB962C8B-B14F-4D97-AF65-F5344CB8AC3E}">
        <p14:creationId xmlns:p14="http://schemas.microsoft.com/office/powerpoint/2010/main" val="157166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EA647A-8F63-7D8E-EEA0-A5AD34500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6" y="1177849"/>
            <a:ext cx="8229600" cy="4221162"/>
          </a:xfrm>
        </p:spPr>
        <p:txBody>
          <a:bodyPr/>
          <a:lstStyle/>
          <a:p>
            <a:pPr marL="273685" indent="-191135"/>
            <a:endParaRPr lang="en-GB" dirty="0">
              <a:ea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642DB5-FB2A-326F-FB19-0D2FB5F8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09D8E-3E8B-4004-886A-490B0EEC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PGCE Secondary with QTS</a:t>
            </a:r>
          </a:p>
        </p:txBody>
      </p:sp>
    </p:spTree>
    <p:extLst>
      <p:ext uri="{BB962C8B-B14F-4D97-AF65-F5344CB8AC3E}">
        <p14:creationId xmlns:p14="http://schemas.microsoft.com/office/powerpoint/2010/main" val="309304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FD68C1-4EC5-79EA-29E3-27238DE9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119562"/>
          </a:xfrm>
        </p:spPr>
        <p:txBody>
          <a:bodyPr/>
          <a:lstStyle/>
          <a:p>
            <a:pPr marL="82153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D7FD13-0894-3665-C624-5CA72B04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D1878-EF3E-54AA-0BDE-E60A43CB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PGCE Secondary with QTS</a:t>
            </a:r>
          </a:p>
        </p:txBody>
      </p:sp>
    </p:spTree>
    <p:extLst>
      <p:ext uri="{BB962C8B-B14F-4D97-AF65-F5344CB8AC3E}">
        <p14:creationId xmlns:p14="http://schemas.microsoft.com/office/powerpoint/2010/main" val="320430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A006C5-F555-9DDF-155C-73E93D5D6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1062038"/>
            <a:ext cx="8559800" cy="5319714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2153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58468-4913-71B5-570E-911E51E6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GB" sz="3050">
                <a:latin typeface="Calibri"/>
                <a:ea typeface="Calibri"/>
                <a:cs typeface="Calibri"/>
              </a:rPr>
              <a:t>Impact </a:t>
            </a:r>
            <a:endParaRPr lang="en-GB" sz="305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B3C11-18E7-6019-97D2-02EC13B9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PGCE Secondary with QTS</a:t>
            </a:r>
          </a:p>
        </p:txBody>
      </p:sp>
    </p:spTree>
    <p:extLst>
      <p:ext uri="{BB962C8B-B14F-4D97-AF65-F5344CB8AC3E}">
        <p14:creationId xmlns:p14="http://schemas.microsoft.com/office/powerpoint/2010/main" val="114996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92AE48-717D-D9AF-27D1-767133CA4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7"/>
            <a:ext cx="8229600" cy="4654619"/>
          </a:xfrm>
        </p:spPr>
        <p:txBody>
          <a:bodyPr/>
          <a:lstStyle/>
          <a:p>
            <a:endParaRPr lang="en-GB" b="0" i="0" dirty="0">
              <a:effectLst/>
              <a:ea typeface="Calibri" panose="020F0502020204030204" pitchFamily="34" charset="0"/>
            </a:endParaRPr>
          </a:p>
          <a:p>
            <a:endParaRPr lang="en-GB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509D7B-89A7-621C-32F1-87D2B485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list: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0A93A-33B0-B21A-6CFD-3C90CA05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PGCE Secondary with QTS</a:t>
            </a:r>
          </a:p>
        </p:txBody>
      </p:sp>
    </p:spTree>
    <p:extLst>
      <p:ext uri="{BB962C8B-B14F-4D97-AF65-F5344CB8AC3E}">
        <p14:creationId xmlns:p14="http://schemas.microsoft.com/office/powerpoint/2010/main" val="6370552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5.0"/>
  <p:tag name="PRESGUID" val="267327cf-dc79-4943-8b00-96fe7bd4b3da"/>
  <p:tag name="EDITION" val="Meetoo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078ab53-bb02-47a0-9393-a7ee0c0e7637">
      <Terms xmlns="http://schemas.microsoft.com/office/infopath/2007/PartnerControls"/>
    </lcf76f155ced4ddcb4097134ff3c332f>
    <TaxCatchAll xmlns="d0d77455-7254-4fb4-bfd1-be858090293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47846A1787E24BAA4B8FCA035797FD" ma:contentTypeVersion="18" ma:contentTypeDescription="Create a new document." ma:contentTypeScope="" ma:versionID="5f4190c483744ece1ee32e1113af221d">
  <xsd:schema xmlns:xsd="http://www.w3.org/2001/XMLSchema" xmlns:xs="http://www.w3.org/2001/XMLSchema" xmlns:p="http://schemas.microsoft.com/office/2006/metadata/properties" xmlns:ns2="0078ab53-bb02-47a0-9393-a7ee0c0e7637" xmlns:ns3="d0d77455-7254-4fb4-bfd1-be8580902935" targetNamespace="http://schemas.microsoft.com/office/2006/metadata/properties" ma:root="true" ma:fieldsID="12522b8496e5d47805fd89946b01ff7c" ns2:_="" ns3:_="">
    <xsd:import namespace="0078ab53-bb02-47a0-9393-a7ee0c0e7637"/>
    <xsd:import namespace="d0d77455-7254-4fb4-bfd1-be85809029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78ab53-bb02-47a0-9393-a7ee0c0e76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ae5fb22-0559-4a01-99f6-a695058b86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77455-7254-4fb4-bfd1-be858090293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e88e587-e731-473e-bbcd-498f0d54029a}" ma:internalName="TaxCatchAll" ma:showField="CatchAllData" ma:web="d0d77455-7254-4fb4-bfd1-be858090293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C8CA59-FF5F-4092-8608-BE82B3D26621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d7ac0d76-4905-4c21-b121-fd38cc76ec04"/>
    <ds:schemaRef ds:uri="http://purl.org/dc/terms/"/>
    <ds:schemaRef ds:uri="http://schemas.microsoft.com/office/infopath/2007/PartnerControls"/>
    <ds:schemaRef ds:uri="3ce4f3f8-f654-4966-ad0c-0231422817af"/>
    <ds:schemaRef ds:uri="http://schemas.microsoft.com/office/2006/metadata/properties"/>
    <ds:schemaRef ds:uri="http://www.w3.org/XML/1998/namespace"/>
    <ds:schemaRef ds:uri="9645cca2-d98f-4f54-b4b7-72b84d1b74f3"/>
    <ds:schemaRef ds:uri="e2a22902-1209-4343-a8f6-fcb376e98c04"/>
    <ds:schemaRef ds:uri="28c210e8-68d5-487c-a874-637078e94bc4"/>
    <ds:schemaRef ds:uri="701f02cd-93c4-47f8-86d0-20336289c7dd"/>
    <ds:schemaRef ds:uri="0078ab53-bb02-47a0-9393-a7ee0c0e7637"/>
    <ds:schemaRef ds:uri="d0d77455-7254-4fb4-bfd1-be8580902935"/>
  </ds:schemaRefs>
</ds:datastoreItem>
</file>

<file path=customXml/itemProps2.xml><?xml version="1.0" encoding="utf-8"?>
<ds:datastoreItem xmlns:ds="http://schemas.openxmlformats.org/officeDocument/2006/customXml" ds:itemID="{7379B77A-8784-450B-A772-B78EB350B9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78ab53-bb02-47a0-9393-a7ee0c0e7637"/>
    <ds:schemaRef ds:uri="d0d77455-7254-4fb4-bfd1-be85809029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E99B91-306D-43FF-BDA5-AA5C2FDB2D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Sept 2020</Template>
  <TotalTime>8259</TotalTime>
  <Words>52</Words>
  <Application>Microsoft Office PowerPoint</Application>
  <PresentationFormat>On-screen Show (4:3)</PresentationFormat>
  <Paragraphs>19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Name: ID: Subject: Providing High Quality Feedback</vt:lpstr>
      <vt:lpstr>Starting Point:  Check in code LV-QE-JR</vt:lpstr>
      <vt:lpstr>Actions:</vt:lpstr>
      <vt:lpstr>Implementation:</vt:lpstr>
      <vt:lpstr>Impact </vt:lpstr>
      <vt:lpstr>Reference list: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cartoons</dc:title>
  <dc:creator>robert campbell</dc:creator>
  <cp:lastModifiedBy>Jamie Ribolla</cp:lastModifiedBy>
  <cp:revision>94</cp:revision>
  <dcterms:created xsi:type="dcterms:W3CDTF">2020-08-20T14:01:38Z</dcterms:created>
  <dcterms:modified xsi:type="dcterms:W3CDTF">2025-01-29T14:08:29Z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0x010100D347846A1787E24BAA4B8FCA035797FD</vt:lpwstr>
  </property>
  <property fmtid="{D5CDD505-2E9C-101B-9397-08002B2CF9AE}" pid="3" name="MediaServiceImageTags">
    <vt:lpwstr/>
  </property>
  <property fmtid="{D5CDD505-2E9C-101B-9397-08002B2CF9AE}" pid="4" name="Order">
    <vt:r8>152900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