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57" r:id="rId6"/>
    <p:sldId id="273" r:id="rId7"/>
    <p:sldId id="274" r:id="rId8"/>
    <p:sldId id="275" r:id="rId9"/>
    <p:sldId id="277" r:id="rId10"/>
    <p:sldId id="279" r:id="rId11"/>
    <p:sldId id="278" r:id="rId12"/>
    <p:sldId id="289" r:id="rId13"/>
    <p:sldId id="290" r:id="rId14"/>
    <p:sldId id="291" r:id="rId15"/>
    <p:sldId id="292" r:id="rId16"/>
    <p:sldId id="293" r:id="rId17"/>
    <p:sldId id="268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67EAA-7FFC-4F92-877A-39D7FD43C078}" v="36" dt="2025-09-09T13:21:33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syn Nichol" userId="bcf1b415-7510-42f7-bf32-8ffa5f2a2971" providerId="ADAL" clId="{4570DBB6-1958-43F5-B6F0-623793D9B5B3}"/>
    <pc:docChg chg="undo custSel addSld delSld modSld">
      <pc:chgData name="Tamsyn Nichol" userId="bcf1b415-7510-42f7-bf32-8ffa5f2a2971" providerId="ADAL" clId="{4570DBB6-1958-43F5-B6F0-623793D9B5B3}" dt="2025-09-09T13:22:02.200" v="2689" actId="207"/>
      <pc:docMkLst>
        <pc:docMk/>
      </pc:docMkLst>
      <pc:sldChg chg="modSp mod">
        <pc:chgData name="Tamsyn Nichol" userId="bcf1b415-7510-42f7-bf32-8ffa5f2a2971" providerId="ADAL" clId="{4570DBB6-1958-43F5-B6F0-623793D9B5B3}" dt="2025-09-08T15:47:26.228" v="153" actId="27636"/>
        <pc:sldMkLst>
          <pc:docMk/>
          <pc:sldMk cId="2462508237" sldId="256"/>
        </pc:sldMkLst>
        <pc:spChg chg="mod">
          <ac:chgData name="Tamsyn Nichol" userId="bcf1b415-7510-42f7-bf32-8ffa5f2a2971" providerId="ADAL" clId="{4570DBB6-1958-43F5-B6F0-623793D9B5B3}" dt="2025-09-08T15:47:26.228" v="153" actId="27636"/>
          <ac:spMkLst>
            <pc:docMk/>
            <pc:sldMk cId="2462508237" sldId="256"/>
            <ac:spMk id="2" creationId="{E8CCFA28-2CDC-CF49-E88B-24E82985035E}"/>
          </ac:spMkLst>
        </pc:spChg>
      </pc:sldChg>
      <pc:sldChg chg="delSp modSp mod">
        <pc:chgData name="Tamsyn Nichol" userId="bcf1b415-7510-42f7-bf32-8ffa5f2a2971" providerId="ADAL" clId="{4570DBB6-1958-43F5-B6F0-623793D9B5B3}" dt="2025-09-09T11:36:45.807" v="1651" actId="20577"/>
        <pc:sldMkLst>
          <pc:docMk/>
          <pc:sldMk cId="3107991005" sldId="257"/>
        </pc:sldMkLst>
        <pc:spChg chg="mod">
          <ac:chgData name="Tamsyn Nichol" userId="bcf1b415-7510-42f7-bf32-8ffa5f2a2971" providerId="ADAL" clId="{4570DBB6-1958-43F5-B6F0-623793D9B5B3}" dt="2025-09-09T11:36:45.807" v="1651" actId="20577"/>
          <ac:spMkLst>
            <pc:docMk/>
            <pc:sldMk cId="3107991005" sldId="257"/>
            <ac:spMk id="2" creationId="{E44E1BE4-D862-15E1-89A5-8C8B66C06DE6}"/>
          </ac:spMkLst>
        </pc:spChg>
        <pc:spChg chg="mod">
          <ac:chgData name="Tamsyn Nichol" userId="bcf1b415-7510-42f7-bf32-8ffa5f2a2971" providerId="ADAL" clId="{4570DBB6-1958-43F5-B6F0-623793D9B5B3}" dt="2025-09-08T15:51:03.689" v="237"/>
          <ac:spMkLst>
            <pc:docMk/>
            <pc:sldMk cId="3107991005" sldId="257"/>
            <ac:spMk id="3" creationId="{F4D46FDB-C1AC-4BDE-1C77-7D39FB3D0B20}"/>
          </ac:spMkLst>
        </pc:spChg>
        <pc:picChg chg="del">
          <ac:chgData name="Tamsyn Nichol" userId="bcf1b415-7510-42f7-bf32-8ffa5f2a2971" providerId="ADAL" clId="{4570DBB6-1958-43F5-B6F0-623793D9B5B3}" dt="2025-09-08T15:51:06.561" v="238" actId="478"/>
          <ac:picMkLst>
            <pc:docMk/>
            <pc:sldMk cId="3107991005" sldId="257"/>
            <ac:picMk id="5" creationId="{45D5959C-1FCA-4623-D699-DA027449E215}"/>
          </ac:picMkLst>
        </pc:picChg>
      </pc:sldChg>
      <pc:sldChg chg="del">
        <pc:chgData name="Tamsyn Nichol" userId="bcf1b415-7510-42f7-bf32-8ffa5f2a2971" providerId="ADAL" clId="{4570DBB6-1958-43F5-B6F0-623793D9B5B3}" dt="2025-09-09T11:48:56.593" v="2075" actId="47"/>
        <pc:sldMkLst>
          <pc:docMk/>
          <pc:sldMk cId="3132183112" sldId="258"/>
        </pc:sldMkLst>
      </pc:sldChg>
      <pc:sldChg chg="del">
        <pc:chgData name="Tamsyn Nichol" userId="bcf1b415-7510-42f7-bf32-8ffa5f2a2971" providerId="ADAL" clId="{4570DBB6-1958-43F5-B6F0-623793D9B5B3}" dt="2025-09-09T11:48:57.683" v="2076" actId="47"/>
        <pc:sldMkLst>
          <pc:docMk/>
          <pc:sldMk cId="2150304595" sldId="259"/>
        </pc:sldMkLst>
      </pc:sldChg>
      <pc:sldChg chg="del">
        <pc:chgData name="Tamsyn Nichol" userId="bcf1b415-7510-42f7-bf32-8ffa5f2a2971" providerId="ADAL" clId="{4570DBB6-1958-43F5-B6F0-623793D9B5B3}" dt="2025-09-09T11:49:02.859" v="2078" actId="47"/>
        <pc:sldMkLst>
          <pc:docMk/>
          <pc:sldMk cId="3027819877" sldId="261"/>
        </pc:sldMkLst>
      </pc:sldChg>
      <pc:sldChg chg="del">
        <pc:chgData name="Tamsyn Nichol" userId="bcf1b415-7510-42f7-bf32-8ffa5f2a2971" providerId="ADAL" clId="{4570DBB6-1958-43F5-B6F0-623793D9B5B3}" dt="2025-09-09T11:49:01.257" v="2077" actId="47"/>
        <pc:sldMkLst>
          <pc:docMk/>
          <pc:sldMk cId="1589501733" sldId="263"/>
        </pc:sldMkLst>
      </pc:sldChg>
      <pc:sldChg chg="modSp mod">
        <pc:chgData name="Tamsyn Nichol" userId="bcf1b415-7510-42f7-bf32-8ffa5f2a2971" providerId="ADAL" clId="{4570DBB6-1958-43F5-B6F0-623793D9B5B3}" dt="2025-09-09T13:19:52.399" v="2421" actId="20577"/>
        <pc:sldMkLst>
          <pc:docMk/>
          <pc:sldMk cId="1800669023" sldId="268"/>
        </pc:sldMkLst>
        <pc:spChg chg="mod">
          <ac:chgData name="Tamsyn Nichol" userId="bcf1b415-7510-42f7-bf32-8ffa5f2a2971" providerId="ADAL" clId="{4570DBB6-1958-43F5-B6F0-623793D9B5B3}" dt="2025-09-09T13:19:52.399" v="2421" actId="20577"/>
          <ac:spMkLst>
            <pc:docMk/>
            <pc:sldMk cId="1800669023" sldId="268"/>
            <ac:spMk id="3" creationId="{E42C39B4-2B39-C7DB-8802-CC8A10110BC1}"/>
          </ac:spMkLst>
        </pc:spChg>
      </pc:sldChg>
      <pc:sldChg chg="del">
        <pc:chgData name="Tamsyn Nichol" userId="bcf1b415-7510-42f7-bf32-8ffa5f2a2971" providerId="ADAL" clId="{4570DBB6-1958-43F5-B6F0-623793D9B5B3}" dt="2025-09-09T11:49:04.249" v="2079" actId="47"/>
        <pc:sldMkLst>
          <pc:docMk/>
          <pc:sldMk cId="3961961863" sldId="270"/>
        </pc:sldMkLst>
      </pc:sldChg>
      <pc:sldChg chg="addSp delSp modSp mod modClrScheme chgLayout">
        <pc:chgData name="Tamsyn Nichol" userId="bcf1b415-7510-42f7-bf32-8ffa5f2a2971" providerId="ADAL" clId="{4570DBB6-1958-43F5-B6F0-623793D9B5B3}" dt="2025-09-08T15:59:37.967" v="671" actId="1076"/>
        <pc:sldMkLst>
          <pc:docMk/>
          <pc:sldMk cId="1060346229" sldId="273"/>
        </pc:sldMkLst>
        <pc:spChg chg="mod ord">
          <ac:chgData name="Tamsyn Nichol" userId="bcf1b415-7510-42f7-bf32-8ffa5f2a2971" providerId="ADAL" clId="{4570DBB6-1958-43F5-B6F0-623793D9B5B3}" dt="2025-09-08T15:53:31.109" v="329" actId="700"/>
          <ac:spMkLst>
            <pc:docMk/>
            <pc:sldMk cId="1060346229" sldId="273"/>
            <ac:spMk id="2" creationId="{E44E1BE4-D862-15E1-89A5-8C8B66C06DE6}"/>
          </ac:spMkLst>
        </pc:spChg>
        <pc:spChg chg="del mod ord">
          <ac:chgData name="Tamsyn Nichol" userId="bcf1b415-7510-42f7-bf32-8ffa5f2a2971" providerId="ADAL" clId="{4570DBB6-1958-43F5-B6F0-623793D9B5B3}" dt="2025-09-08T15:53:31.109" v="329" actId="700"/>
          <ac:spMkLst>
            <pc:docMk/>
            <pc:sldMk cId="1060346229" sldId="273"/>
            <ac:spMk id="3" creationId="{F4D46FDB-C1AC-4BDE-1C77-7D39FB3D0B20}"/>
          </ac:spMkLst>
        </pc:spChg>
        <pc:spChg chg="add mod ord">
          <ac:chgData name="Tamsyn Nichol" userId="bcf1b415-7510-42f7-bf32-8ffa5f2a2971" providerId="ADAL" clId="{4570DBB6-1958-43F5-B6F0-623793D9B5B3}" dt="2025-09-08T15:54:19.502" v="413" actId="20577"/>
          <ac:spMkLst>
            <pc:docMk/>
            <pc:sldMk cId="1060346229" sldId="273"/>
            <ac:spMk id="4" creationId="{E33A1BB9-1B87-DC2F-A9D3-B67DFA62CE64}"/>
          </ac:spMkLst>
        </pc:spChg>
        <pc:spChg chg="add mod ord">
          <ac:chgData name="Tamsyn Nichol" userId="bcf1b415-7510-42f7-bf32-8ffa5f2a2971" providerId="ADAL" clId="{4570DBB6-1958-43F5-B6F0-623793D9B5B3}" dt="2025-09-08T15:57:34.914" v="503" actId="20577"/>
          <ac:spMkLst>
            <pc:docMk/>
            <pc:sldMk cId="1060346229" sldId="273"/>
            <ac:spMk id="5" creationId="{DA1789D0-B97A-9F03-2E50-246F5AABDFC5}"/>
          </ac:spMkLst>
        </pc:spChg>
        <pc:spChg chg="add mod">
          <ac:chgData name="Tamsyn Nichol" userId="bcf1b415-7510-42f7-bf32-8ffa5f2a2971" providerId="ADAL" clId="{4570DBB6-1958-43F5-B6F0-623793D9B5B3}" dt="2025-09-08T15:59:37.967" v="671" actId="1076"/>
          <ac:spMkLst>
            <pc:docMk/>
            <pc:sldMk cId="1060346229" sldId="273"/>
            <ac:spMk id="7" creationId="{E631DCDB-908C-CD54-F1E9-2BCED1E5E1D2}"/>
          </ac:spMkLst>
        </pc:spChg>
        <pc:picChg chg="del">
          <ac:chgData name="Tamsyn Nichol" userId="bcf1b415-7510-42f7-bf32-8ffa5f2a2971" providerId="ADAL" clId="{4570DBB6-1958-43F5-B6F0-623793D9B5B3}" dt="2025-09-08T15:52:23.189" v="328" actId="478"/>
          <ac:picMkLst>
            <pc:docMk/>
            <pc:sldMk cId="1060346229" sldId="273"/>
            <ac:picMk id="6" creationId="{29B9FE72-26A5-D33F-0008-05C9C6118907}"/>
          </ac:picMkLst>
        </pc:picChg>
      </pc:sldChg>
      <pc:sldChg chg="addSp delSp modSp add mod modClrScheme chgLayout">
        <pc:chgData name="Tamsyn Nichol" userId="bcf1b415-7510-42f7-bf32-8ffa5f2a2971" providerId="ADAL" clId="{4570DBB6-1958-43F5-B6F0-623793D9B5B3}" dt="2025-09-09T13:12:13.019" v="2300" actId="27636"/>
        <pc:sldMkLst>
          <pc:docMk/>
          <pc:sldMk cId="2600699157" sldId="274"/>
        </pc:sldMkLst>
        <pc:spChg chg="mod ord">
          <ac:chgData name="Tamsyn Nichol" userId="bcf1b415-7510-42f7-bf32-8ffa5f2a2971" providerId="ADAL" clId="{4570DBB6-1958-43F5-B6F0-623793D9B5B3}" dt="2025-09-08T16:03:51.237" v="674" actId="700"/>
          <ac:spMkLst>
            <pc:docMk/>
            <pc:sldMk cId="2600699157" sldId="274"/>
            <ac:spMk id="2" creationId="{C2162069-6104-F20A-317D-26A5AB6AD37C}"/>
          </ac:spMkLst>
        </pc:spChg>
        <pc:spChg chg="del">
          <ac:chgData name="Tamsyn Nichol" userId="bcf1b415-7510-42f7-bf32-8ffa5f2a2971" providerId="ADAL" clId="{4570DBB6-1958-43F5-B6F0-623793D9B5B3}" dt="2025-09-08T16:03:45.920" v="673" actId="478"/>
          <ac:spMkLst>
            <pc:docMk/>
            <pc:sldMk cId="2600699157" sldId="274"/>
            <ac:spMk id="4" creationId="{AF0674D2-C548-C895-FFF6-713314D636F2}"/>
          </ac:spMkLst>
        </pc:spChg>
        <pc:spChg chg="mod ord">
          <ac:chgData name="Tamsyn Nichol" userId="bcf1b415-7510-42f7-bf32-8ffa5f2a2971" providerId="ADAL" clId="{4570DBB6-1958-43F5-B6F0-623793D9B5B3}" dt="2025-09-09T13:12:13.019" v="2300" actId="27636"/>
          <ac:spMkLst>
            <pc:docMk/>
            <pc:sldMk cId="2600699157" sldId="274"/>
            <ac:spMk id="5" creationId="{311759F0-B8F7-3528-1732-266E0102EBCC}"/>
          </ac:spMkLst>
        </pc:spChg>
        <pc:spChg chg="add del mod ord">
          <ac:chgData name="Tamsyn Nichol" userId="bcf1b415-7510-42f7-bf32-8ffa5f2a2971" providerId="ADAL" clId="{4570DBB6-1958-43F5-B6F0-623793D9B5B3}" dt="2025-09-08T16:03:51.237" v="674" actId="700"/>
          <ac:spMkLst>
            <pc:docMk/>
            <pc:sldMk cId="2600699157" sldId="274"/>
            <ac:spMk id="6" creationId="{89F6289E-8F94-E6A2-D4EF-E3697E604126}"/>
          </ac:spMkLst>
        </pc:spChg>
        <pc:spChg chg="del">
          <ac:chgData name="Tamsyn Nichol" userId="bcf1b415-7510-42f7-bf32-8ffa5f2a2971" providerId="ADAL" clId="{4570DBB6-1958-43F5-B6F0-623793D9B5B3}" dt="2025-09-08T16:04:08.500" v="678" actId="478"/>
          <ac:spMkLst>
            <pc:docMk/>
            <pc:sldMk cId="2600699157" sldId="274"/>
            <ac:spMk id="7" creationId="{3574DA55-9B82-F249-9D20-B2F43408182D}"/>
          </ac:spMkLst>
        </pc:spChg>
      </pc:sldChg>
      <pc:sldChg chg="modSp add mod">
        <pc:chgData name="Tamsyn Nichol" userId="bcf1b415-7510-42f7-bf32-8ffa5f2a2971" providerId="ADAL" clId="{4570DBB6-1958-43F5-B6F0-623793D9B5B3}" dt="2025-09-09T11:37:35.984" v="1666" actId="20577"/>
        <pc:sldMkLst>
          <pc:docMk/>
          <pc:sldMk cId="1704369148" sldId="275"/>
        </pc:sldMkLst>
        <pc:spChg chg="mod">
          <ac:chgData name="Tamsyn Nichol" userId="bcf1b415-7510-42f7-bf32-8ffa5f2a2971" providerId="ADAL" clId="{4570DBB6-1958-43F5-B6F0-623793D9B5B3}" dt="2025-09-09T11:37:27.026" v="1663" actId="20577"/>
          <ac:spMkLst>
            <pc:docMk/>
            <pc:sldMk cId="1704369148" sldId="275"/>
            <ac:spMk id="2" creationId="{9E96AF40-0FB9-5ED7-5982-262FA1DD1CF3}"/>
          </ac:spMkLst>
        </pc:spChg>
        <pc:spChg chg="mod">
          <ac:chgData name="Tamsyn Nichol" userId="bcf1b415-7510-42f7-bf32-8ffa5f2a2971" providerId="ADAL" clId="{4570DBB6-1958-43F5-B6F0-623793D9B5B3}" dt="2025-09-09T11:37:35.984" v="1666" actId="20577"/>
          <ac:spMkLst>
            <pc:docMk/>
            <pc:sldMk cId="1704369148" sldId="275"/>
            <ac:spMk id="5" creationId="{3848DF02-AFEB-B591-F2F0-174B3606B3DE}"/>
          </ac:spMkLst>
        </pc:spChg>
      </pc:sldChg>
      <pc:sldChg chg="addSp delSp modSp new del mod">
        <pc:chgData name="Tamsyn Nichol" userId="bcf1b415-7510-42f7-bf32-8ffa5f2a2971" providerId="ADAL" clId="{4570DBB6-1958-43F5-B6F0-623793D9B5B3}" dt="2025-09-08T16:25:13.679" v="1100" actId="47"/>
        <pc:sldMkLst>
          <pc:docMk/>
          <pc:sldMk cId="1011014639" sldId="276"/>
        </pc:sldMkLst>
        <pc:spChg chg="mod">
          <ac:chgData name="Tamsyn Nichol" userId="bcf1b415-7510-42f7-bf32-8ffa5f2a2971" providerId="ADAL" clId="{4570DBB6-1958-43F5-B6F0-623793D9B5B3}" dt="2025-09-08T16:08:02.230" v="745" actId="20577"/>
          <ac:spMkLst>
            <pc:docMk/>
            <pc:sldMk cId="1011014639" sldId="276"/>
            <ac:spMk id="2" creationId="{C4F8FE65-A897-164A-2917-257597B808B1}"/>
          </ac:spMkLst>
        </pc:spChg>
        <pc:spChg chg="add del mod">
          <ac:chgData name="Tamsyn Nichol" userId="bcf1b415-7510-42f7-bf32-8ffa5f2a2971" providerId="ADAL" clId="{4570DBB6-1958-43F5-B6F0-623793D9B5B3}" dt="2025-09-08T16:09:37.018" v="754" actId="12"/>
          <ac:spMkLst>
            <pc:docMk/>
            <pc:sldMk cId="1011014639" sldId="276"/>
            <ac:spMk id="3" creationId="{DC94D495-BA3E-9E88-880B-17F09B90DECD}"/>
          </ac:spMkLst>
        </pc:spChg>
        <pc:picChg chg="add mod">
          <ac:chgData name="Tamsyn Nichol" userId="bcf1b415-7510-42f7-bf32-8ffa5f2a2971" providerId="ADAL" clId="{4570DBB6-1958-43F5-B6F0-623793D9B5B3}" dt="2025-09-08T16:09:27.843" v="753" actId="14100"/>
          <ac:picMkLst>
            <pc:docMk/>
            <pc:sldMk cId="1011014639" sldId="276"/>
            <ac:picMk id="5" creationId="{D0714C1C-C9FC-615B-B1F1-D579C3D48BBB}"/>
          </ac:picMkLst>
        </pc:picChg>
        <pc:picChg chg="add mod">
          <ac:chgData name="Tamsyn Nichol" userId="bcf1b415-7510-42f7-bf32-8ffa5f2a2971" providerId="ADAL" clId="{4570DBB6-1958-43F5-B6F0-623793D9B5B3}" dt="2025-09-08T16:08:07.247" v="747"/>
          <ac:picMkLst>
            <pc:docMk/>
            <pc:sldMk cId="1011014639" sldId="276"/>
            <ac:picMk id="1026" creationId="{68C13AAE-159D-AA4A-BCEC-58EDD30890F0}"/>
          </ac:picMkLst>
        </pc:picChg>
      </pc:sldChg>
      <pc:sldChg chg="modSp new mod">
        <pc:chgData name="Tamsyn Nichol" userId="bcf1b415-7510-42f7-bf32-8ffa5f2a2971" providerId="ADAL" clId="{4570DBB6-1958-43F5-B6F0-623793D9B5B3}" dt="2025-09-09T11:39:30.566" v="1857" actId="113"/>
        <pc:sldMkLst>
          <pc:docMk/>
          <pc:sldMk cId="3011470554" sldId="277"/>
        </pc:sldMkLst>
        <pc:spChg chg="mod">
          <ac:chgData name="Tamsyn Nichol" userId="bcf1b415-7510-42f7-bf32-8ffa5f2a2971" providerId="ADAL" clId="{4570DBB6-1958-43F5-B6F0-623793D9B5B3}" dt="2025-09-09T11:38:02.138" v="1667" actId="207"/>
          <ac:spMkLst>
            <pc:docMk/>
            <pc:sldMk cId="3011470554" sldId="277"/>
            <ac:spMk id="2" creationId="{B191F432-4DF5-6A7A-CFEC-251DD1299992}"/>
          </ac:spMkLst>
        </pc:spChg>
        <pc:spChg chg="mod">
          <ac:chgData name="Tamsyn Nichol" userId="bcf1b415-7510-42f7-bf32-8ffa5f2a2971" providerId="ADAL" clId="{4570DBB6-1958-43F5-B6F0-623793D9B5B3}" dt="2025-09-09T11:39:30.566" v="1857" actId="113"/>
          <ac:spMkLst>
            <pc:docMk/>
            <pc:sldMk cId="3011470554" sldId="277"/>
            <ac:spMk id="3" creationId="{09A47576-207C-A21B-EBCB-CDBA8D5814E2}"/>
          </ac:spMkLst>
        </pc:spChg>
      </pc:sldChg>
      <pc:sldChg chg="modSp add mod">
        <pc:chgData name="Tamsyn Nichol" userId="bcf1b415-7510-42f7-bf32-8ffa5f2a2971" providerId="ADAL" clId="{4570DBB6-1958-43F5-B6F0-623793D9B5B3}" dt="2025-09-09T11:40:55.483" v="1957" actId="1076"/>
        <pc:sldMkLst>
          <pc:docMk/>
          <pc:sldMk cId="603000566" sldId="278"/>
        </pc:sldMkLst>
        <pc:spChg chg="mod">
          <ac:chgData name="Tamsyn Nichol" userId="bcf1b415-7510-42f7-bf32-8ffa5f2a2971" providerId="ADAL" clId="{4570DBB6-1958-43F5-B6F0-623793D9B5B3}" dt="2025-09-09T11:40:50.036" v="1956" actId="20577"/>
          <ac:spMkLst>
            <pc:docMk/>
            <pc:sldMk cId="603000566" sldId="278"/>
            <ac:spMk id="2" creationId="{364A5C33-DA4F-7659-B58F-468FAE98931B}"/>
          </ac:spMkLst>
        </pc:spChg>
        <pc:spChg chg="mod">
          <ac:chgData name="Tamsyn Nichol" userId="bcf1b415-7510-42f7-bf32-8ffa5f2a2971" providerId="ADAL" clId="{4570DBB6-1958-43F5-B6F0-623793D9B5B3}" dt="2025-09-09T11:40:55.483" v="1957" actId="1076"/>
          <ac:spMkLst>
            <pc:docMk/>
            <pc:sldMk cId="603000566" sldId="278"/>
            <ac:spMk id="5" creationId="{24EED1C1-3A30-CDA4-2CE4-ACFE17777031}"/>
          </ac:spMkLst>
        </pc:spChg>
      </pc:sldChg>
      <pc:sldChg chg="modSp new mod">
        <pc:chgData name="Tamsyn Nichol" userId="bcf1b415-7510-42f7-bf32-8ffa5f2a2971" providerId="ADAL" clId="{4570DBB6-1958-43F5-B6F0-623793D9B5B3}" dt="2025-09-09T11:40:42.648" v="1955" actId="207"/>
        <pc:sldMkLst>
          <pc:docMk/>
          <pc:sldMk cId="2561964530" sldId="279"/>
        </pc:sldMkLst>
        <pc:spChg chg="mod">
          <ac:chgData name="Tamsyn Nichol" userId="bcf1b415-7510-42f7-bf32-8ffa5f2a2971" providerId="ADAL" clId="{4570DBB6-1958-43F5-B6F0-623793D9B5B3}" dt="2025-09-09T11:40:42.648" v="1955" actId="207"/>
          <ac:spMkLst>
            <pc:docMk/>
            <pc:sldMk cId="2561964530" sldId="279"/>
            <ac:spMk id="2" creationId="{3796F2D8-D9C4-FDB9-27CD-31ED6CF4EA1F}"/>
          </ac:spMkLst>
        </pc:spChg>
        <pc:spChg chg="mod">
          <ac:chgData name="Tamsyn Nichol" userId="bcf1b415-7510-42f7-bf32-8ffa5f2a2971" providerId="ADAL" clId="{4570DBB6-1958-43F5-B6F0-623793D9B5B3}" dt="2025-09-09T11:40:32.230" v="1954" actId="20577"/>
          <ac:spMkLst>
            <pc:docMk/>
            <pc:sldMk cId="2561964530" sldId="279"/>
            <ac:spMk id="3" creationId="{47F20130-62B1-2941-BEA9-773B645AB731}"/>
          </ac:spMkLst>
        </pc:spChg>
      </pc:sldChg>
      <pc:sldChg chg="modSp add mod">
        <pc:chgData name="Tamsyn Nichol" userId="bcf1b415-7510-42f7-bf32-8ffa5f2a2971" providerId="ADAL" clId="{4570DBB6-1958-43F5-B6F0-623793D9B5B3}" dt="2025-09-09T11:47:53.627" v="2071" actId="113"/>
        <pc:sldMkLst>
          <pc:docMk/>
          <pc:sldMk cId="2026362437" sldId="289"/>
        </pc:sldMkLst>
        <pc:spChg chg="mod">
          <ac:chgData name="Tamsyn Nichol" userId="bcf1b415-7510-42f7-bf32-8ffa5f2a2971" providerId="ADAL" clId="{4570DBB6-1958-43F5-B6F0-623793D9B5B3}" dt="2025-09-09T11:47:02.914" v="2067" actId="113"/>
          <ac:spMkLst>
            <pc:docMk/>
            <pc:sldMk cId="2026362437" sldId="289"/>
            <ac:spMk id="2" creationId="{00000000-0000-0000-0000-000000000000}"/>
          </ac:spMkLst>
        </pc:spChg>
        <pc:spChg chg="mod">
          <ac:chgData name="Tamsyn Nichol" userId="bcf1b415-7510-42f7-bf32-8ffa5f2a2971" providerId="ADAL" clId="{4570DBB6-1958-43F5-B6F0-623793D9B5B3}" dt="2025-09-09T11:47:53.627" v="2071" actId="113"/>
          <ac:spMkLst>
            <pc:docMk/>
            <pc:sldMk cId="2026362437" sldId="289"/>
            <ac:spMk id="4" creationId="{00000000-0000-0000-0000-000000000000}"/>
          </ac:spMkLst>
        </pc:spChg>
      </pc:sldChg>
      <pc:sldChg chg="addSp delSp modSp new mod modClrScheme chgLayout">
        <pc:chgData name="Tamsyn Nichol" userId="bcf1b415-7510-42f7-bf32-8ffa5f2a2971" providerId="ADAL" clId="{4570DBB6-1958-43F5-B6F0-623793D9B5B3}" dt="2025-09-09T11:49:15.484" v="2080" actId="207"/>
        <pc:sldMkLst>
          <pc:docMk/>
          <pc:sldMk cId="3200042226" sldId="290"/>
        </pc:sldMkLst>
        <pc:spChg chg="mod ord">
          <ac:chgData name="Tamsyn Nichol" userId="bcf1b415-7510-42f7-bf32-8ffa5f2a2971" providerId="ADAL" clId="{4570DBB6-1958-43F5-B6F0-623793D9B5B3}" dt="2025-09-09T11:49:15.484" v="2080" actId="207"/>
          <ac:spMkLst>
            <pc:docMk/>
            <pc:sldMk cId="3200042226" sldId="290"/>
            <ac:spMk id="2" creationId="{00B44E85-902D-1306-FB7E-42BE914BEA68}"/>
          </ac:spMkLst>
        </pc:spChg>
        <pc:spChg chg="del mod ord">
          <ac:chgData name="Tamsyn Nichol" userId="bcf1b415-7510-42f7-bf32-8ffa5f2a2971" providerId="ADAL" clId="{4570DBB6-1958-43F5-B6F0-623793D9B5B3}" dt="2025-09-08T16:29:24.680" v="1134" actId="700"/>
          <ac:spMkLst>
            <pc:docMk/>
            <pc:sldMk cId="3200042226" sldId="290"/>
            <ac:spMk id="3" creationId="{D4124869-B232-4373-6298-F571A684A2E0}"/>
          </ac:spMkLst>
        </pc:spChg>
        <pc:spChg chg="add del mod ord">
          <ac:chgData name="Tamsyn Nichol" userId="bcf1b415-7510-42f7-bf32-8ffa5f2a2971" providerId="ADAL" clId="{4570DBB6-1958-43F5-B6F0-623793D9B5B3}" dt="2025-09-08T16:29:29.537" v="1135" actId="700"/>
          <ac:spMkLst>
            <pc:docMk/>
            <pc:sldMk cId="3200042226" sldId="290"/>
            <ac:spMk id="4" creationId="{E611EEAF-CBFB-CBF8-B210-610C16F7D1B5}"/>
          </ac:spMkLst>
        </pc:spChg>
        <pc:spChg chg="add del mod ord">
          <ac:chgData name="Tamsyn Nichol" userId="bcf1b415-7510-42f7-bf32-8ffa5f2a2971" providerId="ADAL" clId="{4570DBB6-1958-43F5-B6F0-623793D9B5B3}" dt="2025-09-08T16:29:29.537" v="1135" actId="700"/>
          <ac:spMkLst>
            <pc:docMk/>
            <pc:sldMk cId="3200042226" sldId="290"/>
            <ac:spMk id="5" creationId="{D9FC40CC-8874-C658-C456-56D408FAFD6E}"/>
          </ac:spMkLst>
        </pc:spChg>
        <pc:spChg chg="add del mod ord">
          <ac:chgData name="Tamsyn Nichol" userId="bcf1b415-7510-42f7-bf32-8ffa5f2a2971" providerId="ADAL" clId="{4570DBB6-1958-43F5-B6F0-623793D9B5B3}" dt="2025-09-08T16:29:29.537" v="1135" actId="700"/>
          <ac:spMkLst>
            <pc:docMk/>
            <pc:sldMk cId="3200042226" sldId="290"/>
            <ac:spMk id="6" creationId="{1AC83B48-6BA4-C91F-8317-DF3AC33F7515}"/>
          </ac:spMkLst>
        </pc:spChg>
        <pc:spChg chg="add del mod ord">
          <ac:chgData name="Tamsyn Nichol" userId="bcf1b415-7510-42f7-bf32-8ffa5f2a2971" providerId="ADAL" clId="{4570DBB6-1958-43F5-B6F0-623793D9B5B3}" dt="2025-09-08T16:29:29.537" v="1135" actId="700"/>
          <ac:spMkLst>
            <pc:docMk/>
            <pc:sldMk cId="3200042226" sldId="290"/>
            <ac:spMk id="7" creationId="{C3935D51-B02F-7576-372E-85D2E0210C21}"/>
          </ac:spMkLst>
        </pc:spChg>
        <pc:spChg chg="add mod ord">
          <ac:chgData name="Tamsyn Nichol" userId="bcf1b415-7510-42f7-bf32-8ffa5f2a2971" providerId="ADAL" clId="{4570DBB6-1958-43F5-B6F0-623793D9B5B3}" dt="2025-09-09T11:48:33.486" v="2074" actId="20577"/>
          <ac:spMkLst>
            <pc:docMk/>
            <pc:sldMk cId="3200042226" sldId="290"/>
            <ac:spMk id="8" creationId="{D46AECCA-314A-2396-A3CD-0523ABBC1C09}"/>
          </ac:spMkLst>
        </pc:spChg>
        <pc:spChg chg="add mod ord">
          <ac:chgData name="Tamsyn Nichol" userId="bcf1b415-7510-42f7-bf32-8ffa5f2a2971" providerId="ADAL" clId="{4570DBB6-1958-43F5-B6F0-623793D9B5B3}" dt="2025-09-08T16:32:03.061" v="1322" actId="1076"/>
          <ac:spMkLst>
            <pc:docMk/>
            <pc:sldMk cId="3200042226" sldId="290"/>
            <ac:spMk id="9" creationId="{0AABDCEF-CB6F-0D56-748E-C81B320E88E5}"/>
          </ac:spMkLst>
        </pc:spChg>
        <pc:spChg chg="add del">
          <ac:chgData name="Tamsyn Nichol" userId="bcf1b415-7510-42f7-bf32-8ffa5f2a2971" providerId="ADAL" clId="{4570DBB6-1958-43F5-B6F0-623793D9B5B3}" dt="2025-09-08T16:32:22.617" v="1324" actId="22"/>
          <ac:spMkLst>
            <pc:docMk/>
            <pc:sldMk cId="3200042226" sldId="290"/>
            <ac:spMk id="11" creationId="{D91F74B9-8DF5-B9FE-995A-8B8F33F6A4CA}"/>
          </ac:spMkLst>
        </pc:spChg>
      </pc:sldChg>
      <pc:sldChg chg="modSp new mod">
        <pc:chgData name="Tamsyn Nichol" userId="bcf1b415-7510-42f7-bf32-8ffa5f2a2971" providerId="ADAL" clId="{4570DBB6-1958-43F5-B6F0-623793D9B5B3}" dt="2025-09-09T11:49:20.303" v="2081" actId="207"/>
        <pc:sldMkLst>
          <pc:docMk/>
          <pc:sldMk cId="3157085652" sldId="291"/>
        </pc:sldMkLst>
        <pc:spChg chg="mod">
          <ac:chgData name="Tamsyn Nichol" userId="bcf1b415-7510-42f7-bf32-8ffa5f2a2971" providerId="ADAL" clId="{4570DBB6-1958-43F5-B6F0-623793D9B5B3}" dt="2025-09-09T11:49:20.303" v="2081" actId="207"/>
          <ac:spMkLst>
            <pc:docMk/>
            <pc:sldMk cId="3157085652" sldId="291"/>
            <ac:spMk id="2" creationId="{89799227-462E-6175-F071-3D09F26CBB2A}"/>
          </ac:spMkLst>
        </pc:spChg>
        <pc:spChg chg="mod">
          <ac:chgData name="Tamsyn Nichol" userId="bcf1b415-7510-42f7-bf32-8ffa5f2a2971" providerId="ADAL" clId="{4570DBB6-1958-43F5-B6F0-623793D9B5B3}" dt="2025-09-08T16:37:31.941" v="1608" actId="20577"/>
          <ac:spMkLst>
            <pc:docMk/>
            <pc:sldMk cId="3157085652" sldId="291"/>
            <ac:spMk id="3" creationId="{4368EFCC-D10E-18C6-A573-A612E8132CD4}"/>
          </ac:spMkLst>
        </pc:spChg>
      </pc:sldChg>
      <pc:sldChg chg="addSp delSp modSp new mod">
        <pc:chgData name="Tamsyn Nichol" userId="bcf1b415-7510-42f7-bf32-8ffa5f2a2971" providerId="ADAL" clId="{4570DBB6-1958-43F5-B6F0-623793D9B5B3}" dt="2025-09-09T12:00:19.729" v="2153" actId="22"/>
        <pc:sldMkLst>
          <pc:docMk/>
          <pc:sldMk cId="2805122207" sldId="292"/>
        </pc:sldMkLst>
        <pc:spChg chg="mod">
          <ac:chgData name="Tamsyn Nichol" userId="bcf1b415-7510-42f7-bf32-8ffa5f2a2971" providerId="ADAL" clId="{4570DBB6-1958-43F5-B6F0-623793D9B5B3}" dt="2025-09-09T11:55:49.409" v="2100" actId="207"/>
          <ac:spMkLst>
            <pc:docMk/>
            <pc:sldMk cId="2805122207" sldId="292"/>
            <ac:spMk id="2" creationId="{7AAF4C35-C268-CBD1-E56C-BCAD8A4858FE}"/>
          </ac:spMkLst>
        </pc:spChg>
        <pc:spChg chg="mod">
          <ac:chgData name="Tamsyn Nichol" userId="bcf1b415-7510-42f7-bf32-8ffa5f2a2971" providerId="ADAL" clId="{4570DBB6-1958-43F5-B6F0-623793D9B5B3}" dt="2025-09-09T11:56:58.184" v="2151" actId="114"/>
          <ac:spMkLst>
            <pc:docMk/>
            <pc:sldMk cId="2805122207" sldId="292"/>
            <ac:spMk id="3" creationId="{E824FFEB-3617-CDE7-4688-BC256AC9CED3}"/>
          </ac:spMkLst>
        </pc:spChg>
        <pc:spChg chg="add del">
          <ac:chgData name="Tamsyn Nichol" userId="bcf1b415-7510-42f7-bf32-8ffa5f2a2971" providerId="ADAL" clId="{4570DBB6-1958-43F5-B6F0-623793D9B5B3}" dt="2025-09-09T12:00:19.729" v="2153" actId="22"/>
          <ac:spMkLst>
            <pc:docMk/>
            <pc:sldMk cId="2805122207" sldId="292"/>
            <ac:spMk id="5" creationId="{48C7985A-DC0D-C01F-18B8-C3C4F7CE3FE6}"/>
          </ac:spMkLst>
        </pc:spChg>
      </pc:sldChg>
      <pc:sldChg chg="modSp new mod">
        <pc:chgData name="Tamsyn Nichol" userId="bcf1b415-7510-42f7-bf32-8ffa5f2a2971" providerId="ADAL" clId="{4570DBB6-1958-43F5-B6F0-623793D9B5B3}" dt="2025-09-09T12:01:00.910" v="2231"/>
        <pc:sldMkLst>
          <pc:docMk/>
          <pc:sldMk cId="946914124" sldId="293"/>
        </pc:sldMkLst>
        <pc:spChg chg="mod">
          <ac:chgData name="Tamsyn Nichol" userId="bcf1b415-7510-42f7-bf32-8ffa5f2a2971" providerId="ADAL" clId="{4570DBB6-1958-43F5-B6F0-623793D9B5B3}" dt="2025-09-09T12:00:59.146" v="2230" actId="113"/>
          <ac:spMkLst>
            <pc:docMk/>
            <pc:sldMk cId="946914124" sldId="293"/>
            <ac:spMk id="2" creationId="{648E1021-DBA4-EC46-72A7-00BFC5D08F08}"/>
          </ac:spMkLst>
        </pc:spChg>
        <pc:spChg chg="mod">
          <ac:chgData name="Tamsyn Nichol" userId="bcf1b415-7510-42f7-bf32-8ffa5f2a2971" providerId="ADAL" clId="{4570DBB6-1958-43F5-B6F0-623793D9B5B3}" dt="2025-09-09T12:01:00.910" v="2231"/>
          <ac:spMkLst>
            <pc:docMk/>
            <pc:sldMk cId="946914124" sldId="293"/>
            <ac:spMk id="3" creationId="{CB454B07-448B-0021-CF98-0775C03CD495}"/>
          </ac:spMkLst>
        </pc:spChg>
      </pc:sldChg>
      <pc:sldChg chg="modSp new mod">
        <pc:chgData name="Tamsyn Nichol" userId="bcf1b415-7510-42f7-bf32-8ffa5f2a2971" providerId="ADAL" clId="{4570DBB6-1958-43F5-B6F0-623793D9B5B3}" dt="2025-09-09T13:21:57.557" v="2688" actId="207"/>
        <pc:sldMkLst>
          <pc:docMk/>
          <pc:sldMk cId="3575354670" sldId="294"/>
        </pc:sldMkLst>
        <pc:spChg chg="mod">
          <ac:chgData name="Tamsyn Nichol" userId="bcf1b415-7510-42f7-bf32-8ffa5f2a2971" providerId="ADAL" clId="{4570DBB6-1958-43F5-B6F0-623793D9B5B3}" dt="2025-09-09T13:21:57.557" v="2688" actId="207"/>
          <ac:spMkLst>
            <pc:docMk/>
            <pc:sldMk cId="3575354670" sldId="294"/>
            <ac:spMk id="2" creationId="{5705166E-5BDC-E446-2B22-CC7C4BB5342D}"/>
          </ac:spMkLst>
        </pc:spChg>
        <pc:spChg chg="mod">
          <ac:chgData name="Tamsyn Nichol" userId="bcf1b415-7510-42f7-bf32-8ffa5f2a2971" providerId="ADAL" clId="{4570DBB6-1958-43F5-B6F0-623793D9B5B3}" dt="2025-09-09T13:20:56.584" v="2584" actId="20577"/>
          <ac:spMkLst>
            <pc:docMk/>
            <pc:sldMk cId="3575354670" sldId="294"/>
            <ac:spMk id="3" creationId="{A9BDDF0B-D404-D0F3-41AA-AE256D9EA20F}"/>
          </ac:spMkLst>
        </pc:spChg>
      </pc:sldChg>
      <pc:sldChg chg="modSp new mod">
        <pc:chgData name="Tamsyn Nichol" userId="bcf1b415-7510-42f7-bf32-8ffa5f2a2971" providerId="ADAL" clId="{4570DBB6-1958-43F5-B6F0-623793D9B5B3}" dt="2025-09-09T13:22:02.200" v="2689" actId="207"/>
        <pc:sldMkLst>
          <pc:docMk/>
          <pc:sldMk cId="2537720235" sldId="295"/>
        </pc:sldMkLst>
        <pc:spChg chg="mod">
          <ac:chgData name="Tamsyn Nichol" userId="bcf1b415-7510-42f7-bf32-8ffa5f2a2971" providerId="ADAL" clId="{4570DBB6-1958-43F5-B6F0-623793D9B5B3}" dt="2025-09-09T13:22:02.200" v="2689" actId="207"/>
          <ac:spMkLst>
            <pc:docMk/>
            <pc:sldMk cId="2537720235" sldId="295"/>
            <ac:spMk id="2" creationId="{9638C4C5-0BA3-A787-8977-3B6D9D6E7A1C}"/>
          </ac:spMkLst>
        </pc:spChg>
        <pc:spChg chg="mod">
          <ac:chgData name="Tamsyn Nichol" userId="bcf1b415-7510-42f7-bf32-8ffa5f2a2971" providerId="ADAL" clId="{4570DBB6-1958-43F5-B6F0-623793D9B5B3}" dt="2025-09-09T13:21:50.197" v="2687" actId="20577"/>
          <ac:spMkLst>
            <pc:docMk/>
            <pc:sldMk cId="2537720235" sldId="295"/>
            <ac:spMk id="3" creationId="{049374D9-9457-F897-CF05-01CF17BE62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B2CB5-FAE3-437E-A0F4-1F10DDCB9883}" type="datetimeFigureOut"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EBFC0-CAF3-4E64-BD56-1A8D98A86E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35251" y="6611005"/>
            <a:ext cx="35712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AQA and its licensors. All rights reserved.</a:t>
            </a:r>
          </a:p>
        </p:txBody>
      </p:sp>
      <p:pic>
        <p:nvPicPr>
          <p:cNvPr id="8" name="Picture 2" descr="G:\01 GRAPHIC DESIGN Oct 2012 onwards\03 LOGOS (other)\AQA NEW LOGO MASTER\RGB jpeg\AQA_New_logo_no_strapline_RG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400" y="6476351"/>
            <a:ext cx="960000" cy="25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622" y="6476353"/>
            <a:ext cx="930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4B4B4B"/>
                </a:solidFill>
              </a:defRPr>
            </a:lvl1pPr>
          </a:lstStyle>
          <a:p>
            <a:fld id="{9D4704D4-DAEA-4D4A-A9DC-4373E3AC71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20000" y="1731714"/>
            <a:ext cx="10726933" cy="4406804"/>
          </a:xfrm>
        </p:spPr>
        <p:txBody>
          <a:bodyPr/>
          <a:lstStyle>
            <a:lvl1pPr marL="360000" indent="-360000">
              <a:defRPr>
                <a:solidFill>
                  <a:schemeClr val="tx1"/>
                </a:solidFill>
              </a:defRPr>
            </a:lvl1pPr>
            <a:lvl2pPr marL="720000" indent="-360000">
              <a:defRPr>
                <a:solidFill>
                  <a:schemeClr val="tx1"/>
                </a:solidFill>
              </a:defRPr>
            </a:lvl2pPr>
            <a:lvl3pPr marL="1080000" indent="-360000">
              <a:defRPr>
                <a:solidFill>
                  <a:schemeClr val="tx1"/>
                </a:solidFill>
              </a:defRPr>
            </a:lvl3pPr>
            <a:lvl4pPr marL="1440000" indent="-360000">
              <a:defRPr>
                <a:solidFill>
                  <a:schemeClr val="tx1"/>
                </a:solidFill>
              </a:defRPr>
            </a:lvl4pPr>
            <a:lvl5pPr marL="1800000" indent="-360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199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.uk/bitesize/guides/zp9p7p3/revision/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endowmentfoundation.org.uk/education-evidence/guidance-reports/literacy-ks3-ks4" TargetMode="External"/><Relationship Id="rId2" Type="http://schemas.openxmlformats.org/officeDocument/2006/relationships/hyperlink" Target="https://my.chartered.college/impact_article/science-literacy-science-education-for-everyday-lif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teracytrust.org.uk/resources/developing-language-and-literacy-science/" TargetMode="External"/><Relationship Id="rId4" Type="http://schemas.openxmlformats.org/officeDocument/2006/relationships/hyperlink" Target="https://www.edutopia.org/article/supporting-literacy-science-classro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rsc.org/resources/collections/literacy-in-science-teaching" TargetMode="External"/><Relationship Id="rId7" Type="http://schemas.openxmlformats.org/officeDocument/2006/relationships/hyperlink" Target="https://edu.rsc.org/ideas/strategies-to-help-students-write-scientifically/4017180.article" TargetMode="External"/><Relationship Id="rId2" Type="http://schemas.openxmlformats.org/officeDocument/2006/relationships/hyperlink" Target="https://www.nsta.org/science-teacher/science-teacher-mayjune-2023/promoting-scientific-literacy-science-classro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.rsc.org/ideas/help-students-understand-scientific-vocabulary/4011217.article" TargetMode="External"/><Relationship Id="rId5" Type="http://schemas.openxmlformats.org/officeDocument/2006/relationships/hyperlink" Target="https://edu.rsc.org/ideas/building-literacy-skills-in-science/4016985.article" TargetMode="External"/><Relationship Id="rId4" Type="http://schemas.openxmlformats.org/officeDocument/2006/relationships/hyperlink" Target="https://edu.rsc.org/endpoint/why-and-how-we-should-teach-literacy-in-science-lessons/4021289.artic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vemyexams.com/learning-hub/exam-guides/precision-and-accuracy-in-science/" TargetMode="External"/><Relationship Id="rId2" Type="http://schemas.openxmlformats.org/officeDocument/2006/relationships/hyperlink" Target="https://www.savemyexams.com/learning-hub/exam-guides/keywords-and-command-words-in-gcse-biolo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bc.co.uk/bitesize/guides/z3tjrwx/revision/3" TargetMode="External"/><Relationship Id="rId5" Type="http://schemas.openxmlformats.org/officeDocument/2006/relationships/hyperlink" Target="https://www.bbc.co.uk/bitesize/guides/zpxg7p3/revision/2" TargetMode="External"/><Relationship Id="rId4" Type="http://schemas.openxmlformats.org/officeDocument/2006/relationships/hyperlink" Target="https://www.aqa.org.uk/resources/science/gcse/teach/command-word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ssets.publishing.service.gov.uk/media/661d24ac08c3be25cfbd3e61/Initial_Teacher_Training_and_Early_Career_Framework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cytrust.org.uk/resources/developing-language-and-literacy-science/" TargetMode="External"/><Relationship Id="rId2" Type="http://schemas.openxmlformats.org/officeDocument/2006/relationships/hyperlink" Target="https://cdn.sanity.io/files/p28bar15/green/54cf789bd1043c7e7f53adbcba54f97c487324d2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rsc.org/resources/reciprocal-reading-task-agriculture-and-ammonia-14-16-years/4014414.artic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rsc.org/resources/separating-caffeine-11-14-years/4013638.artic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FA28-2CDC-CF49-E88B-24E829850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cs typeface="Calibri Light"/>
              </a:rPr>
              <a:t>Literacy in Science</a:t>
            </a:r>
            <a:br>
              <a:rPr lang="en-US" dirty="0">
                <a:cs typeface="Calibri Light"/>
              </a:rPr>
            </a:br>
            <a:r>
              <a:rPr lang="en-US" sz="3100" dirty="0">
                <a:solidFill>
                  <a:srgbClr val="00B0F0"/>
                </a:solidFill>
                <a:cs typeface="Calibri Light"/>
              </a:rPr>
              <a:t>ITTECF – Standard 3 – Demonstrate good subject and curriculum knowledge</a:t>
            </a:r>
            <a:endParaRPr lang="en-US" sz="3100" dirty="0">
              <a:ea typeface="Calibri Light" panose="020F0302020204030204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22190-DA0D-19EF-78F0-F15CF9A12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solidFill>
                <a:srgbClr val="002060"/>
              </a:solidFill>
              <a:ea typeface="Calibri" panose="020F0502020204030204"/>
              <a:cs typeface="Calibri"/>
            </a:endParaRPr>
          </a:p>
          <a:p>
            <a:endParaRPr lang="en-US" dirty="0">
              <a:solidFill>
                <a:srgbClr val="002060"/>
              </a:solidFill>
              <a:ea typeface="Calibri" panose="020F0502020204030204"/>
              <a:cs typeface="Calibri"/>
            </a:endParaRPr>
          </a:p>
          <a:p>
            <a:endParaRPr lang="en-US" dirty="0">
              <a:solidFill>
                <a:srgbClr val="002060"/>
              </a:solidFill>
              <a:ea typeface="Calibri" panose="020F0502020204030204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B0D2029-535C-27E0-12A7-B65502381B53}"/>
              </a:ext>
            </a:extLst>
          </p:cNvPr>
          <p:cNvSpPr txBox="1"/>
          <p:nvPr/>
        </p:nvSpPr>
        <p:spPr>
          <a:xfrm>
            <a:off x="3373368" y="4270679"/>
            <a:ext cx="6273027" cy="3206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defPPr>
              <a:defRPr kern="0"/>
            </a:defPPr>
          </a:lstStyle>
          <a:p>
            <a:pPr marL="12700">
              <a:spcBef>
                <a:spcPts val="100"/>
              </a:spcBef>
            </a:pPr>
            <a:endParaRPr lang="en-US" sz="2000" b="1" spc="-10">
              <a:solidFill>
                <a:srgbClr val="9353C3"/>
              </a:solidFill>
              <a:uFill>
                <a:solidFill>
                  <a:srgbClr val="9353C3"/>
                </a:solidFill>
              </a:u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5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4E85-902D-1306-FB7E-42BE914B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Command words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6AECCA-314A-2396-A3CD-0523ABBC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0721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Balance: Write a balanced chemical equation.</a:t>
            </a:r>
          </a:p>
          <a:p>
            <a:r>
              <a:rPr lang="en-GB" dirty="0"/>
              <a:t>Calculate: Use provided data to work out an answer.</a:t>
            </a:r>
          </a:p>
          <a:p>
            <a:r>
              <a:rPr lang="en-GB" dirty="0"/>
              <a:t>Compare: Write similarities and/or differences between items, not just about one.</a:t>
            </a:r>
          </a:p>
          <a:p>
            <a:r>
              <a:rPr lang="en-GB" dirty="0"/>
              <a:t>Complete: Fill in blanks (e.g. tables, diagrams, sentences).</a:t>
            </a:r>
          </a:p>
          <a:p>
            <a:r>
              <a:rPr lang="en-GB" dirty="0"/>
              <a:t>Define: State the meaning of a term.</a:t>
            </a:r>
          </a:p>
          <a:p>
            <a:r>
              <a:rPr lang="en-GB" dirty="0"/>
              <a:t>Describe: Recall and set out facts, processes, or events accurately.</a:t>
            </a:r>
          </a:p>
          <a:p>
            <a:r>
              <a:rPr lang="en-GB" dirty="0"/>
              <a:t>Design: Outline how something should be done.</a:t>
            </a:r>
          </a:p>
          <a:p>
            <a:r>
              <a:rPr lang="en-GB" dirty="0"/>
              <a:t>Plan: Write a method for investigation.</a:t>
            </a:r>
          </a:p>
          <a:p>
            <a:r>
              <a:rPr lang="en-GB" dirty="0"/>
              <a:t>Plot: Put points on a graph using given data.</a:t>
            </a:r>
          </a:p>
          <a:p>
            <a:r>
              <a:rPr lang="en-GB" dirty="0"/>
              <a:t>Predict: State a possible outcome.</a:t>
            </a:r>
          </a:p>
          <a:p>
            <a:r>
              <a:rPr lang="en-GB" dirty="0"/>
              <a:t>Show: Provide evidence to reach a conclusion.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ABDCEF-CB6F-0D56-748E-C81B320E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50721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Determine: Use given data/information to find an answer.</a:t>
            </a:r>
          </a:p>
          <a:p>
            <a:r>
              <a:rPr lang="en-GB" dirty="0"/>
              <a:t>Evaluate: Use evidence and knowledge to make a judgement, considering pros and cons.</a:t>
            </a:r>
          </a:p>
          <a:p>
            <a:r>
              <a:rPr lang="en-GB" dirty="0"/>
              <a:t>Explain: Make something clear by stating reasons for it.</a:t>
            </a:r>
          </a:p>
          <a:p>
            <a:r>
              <a:rPr lang="en-GB" dirty="0"/>
              <a:t>Give/Name: Provide a short factual answer (word, phrase, or sentence).</a:t>
            </a:r>
          </a:p>
          <a:p>
            <a:r>
              <a:rPr lang="en-GB" dirty="0"/>
              <a:t>Identify: Name or otherwise characterise an item.</a:t>
            </a:r>
          </a:p>
          <a:p>
            <a:r>
              <a:rPr lang="en-GB" dirty="0"/>
              <a:t>Justify: Use evidence to support your answer.</a:t>
            </a:r>
          </a:p>
          <a:p>
            <a:r>
              <a:rPr lang="en-GB" dirty="0"/>
              <a:t>Label: Name parts of a diagram.</a:t>
            </a:r>
          </a:p>
          <a:p>
            <a:r>
              <a:rPr lang="en-GB" dirty="0"/>
              <a:t>Measure: Find a value for a given quantity.</a:t>
            </a:r>
          </a:p>
          <a:p>
            <a:r>
              <a:rPr lang="en-GB" dirty="0"/>
              <a:t>Suggest: Apply knowledge to a new situation.</a:t>
            </a:r>
          </a:p>
          <a:p>
            <a:r>
              <a:rPr lang="en-GB" dirty="0"/>
              <a:t>Use: The answer must use provided information.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04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9227-462E-6175-F071-3D09F26C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Writing a scientific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EFCC-D10E-18C6-A573-A612E813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Pupils can be asked to design a scientific method that produces valid results. A method must focus on controlling variables, ensuring measurements are repeatable and reproducible, achieving precision and accuracy, and avoiding sources of error.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challenges could this present for pupils in terms of literacy?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could you support pupils to </a:t>
            </a:r>
            <a:r>
              <a:rPr lang="en-GB" dirty="0">
                <a:hlinkClick r:id="rId2"/>
              </a:rPr>
              <a:t>write a valid method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08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4C35-C268-CBD1-E56C-BCAD8A48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BUG the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FFEB-3617-CDE7-4688-BC256AC9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1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B: Box the command word</a:t>
            </a:r>
          </a:p>
          <a:p>
            <a:pPr lvl="1"/>
            <a:r>
              <a:rPr lang="en-GB" dirty="0"/>
              <a:t>Students put a box around the command word in the question (such as 'describe', 'explain', 'evaluate'). This highlights what type of answer is required and focuses their attention on the key action.</a:t>
            </a:r>
          </a:p>
          <a:p>
            <a:r>
              <a:rPr lang="en-GB" dirty="0"/>
              <a:t>U: Underline key words</a:t>
            </a:r>
          </a:p>
          <a:p>
            <a:pPr lvl="1"/>
            <a:r>
              <a:rPr lang="en-GB" dirty="0"/>
              <a:t>Underlining the key words in the question helps to jog memory about relevant topics, important details, and scientific concepts that need to be addressed.</a:t>
            </a:r>
          </a:p>
          <a:p>
            <a:r>
              <a:rPr lang="en-GB" dirty="0"/>
              <a:t>G: Glance back</a:t>
            </a:r>
          </a:p>
          <a:p>
            <a:pPr lvl="1"/>
            <a:r>
              <a:rPr lang="en-GB" dirty="0"/>
              <a:t>Finally, students glance over the whole question again to check if all important elements have been addressed, ensuring their response is complete before moving on.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i="1" dirty="0"/>
              <a:t>Try this for the past paper question provided.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12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1021-DBA4-EC46-72A7-00BFC5D0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Core components of science literacy: 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b="1" dirty="0">
                <a:solidFill>
                  <a:srgbClr val="00B0F0"/>
                </a:solidFill>
              </a:rPr>
              <a:t>Talk, dialogue and critical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4B07-448B-0021-CF98-0775C03CD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and Dialogue: Discussion and oral presentations help learners clarify ideas and rehearse scientific reasoning. Talk is central to meaning-making in science lessons.</a:t>
            </a:r>
          </a:p>
          <a:p>
            <a:r>
              <a:rPr lang="en-GB" dirty="0"/>
              <a:t>Critical Thinking: Evaluating sources, comparing claims, and distinguishing between evidence-based reasoning and opinion are core elements of science literacy.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91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1B65-5558-2BDC-D98D-9634AAEA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cs typeface="Calibri Light"/>
              </a:rPr>
              <a:t>References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39B4-2B39-C7DB-8802-CC8A1011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/>
              <a:t>Chartered College of Teaching (2022) ‘Science literacy – science education for everyday life’. My College. Available at: </a:t>
            </a:r>
            <a:r>
              <a:rPr lang="en-GB" dirty="0">
                <a:hlinkClick r:id="rId2"/>
              </a:rPr>
              <a:t>https://my.chartered.college/impact_article/science-literacy-science-education-for-everyday-life/</a:t>
            </a:r>
            <a:r>
              <a:rPr lang="en-GB" dirty="0"/>
              <a:t> </a:t>
            </a:r>
          </a:p>
          <a:p>
            <a:r>
              <a:rPr lang="en-GB" dirty="0"/>
              <a:t>Education Endowment Foundation (2024) ‘Improving Literacy in Secondary Schools’. EEF. Available at: </a:t>
            </a:r>
            <a:r>
              <a:rPr lang="en-GB" dirty="0">
                <a:hlinkClick r:id="rId3"/>
              </a:rPr>
              <a:t>https://educationendowmentfoundation.org.uk/education-evidence/guidance-reports/literacy-ks3-ks4</a:t>
            </a:r>
            <a:r>
              <a:rPr lang="en-GB" dirty="0"/>
              <a:t> </a:t>
            </a:r>
          </a:p>
          <a:p>
            <a:r>
              <a:rPr lang="en-GB" dirty="0"/>
              <a:t>Edutopia (2018) ‘Supporting Literacy in the Science Classroom’. Edutopia. Available at: </a:t>
            </a:r>
            <a:r>
              <a:rPr lang="en-GB" dirty="0">
                <a:hlinkClick r:id="rId4"/>
              </a:rPr>
              <a:t>https://www.edutopia.org/article/supporting-literacy-science-classroom/</a:t>
            </a:r>
            <a:r>
              <a:rPr lang="en-GB" dirty="0"/>
              <a:t> </a:t>
            </a:r>
          </a:p>
          <a:p>
            <a:r>
              <a:rPr lang="en-GB" dirty="0"/>
              <a:t>National Literacy Trust (2023) ‘Developing language and literacy in science’. National Literacy Trust. Available at: </a:t>
            </a:r>
            <a:r>
              <a:rPr lang="en-GB" dirty="0">
                <a:hlinkClick r:id="rId5"/>
              </a:rPr>
              <a:t>https://literacytrust.org.uk/resources/developing-language-and-literacy-science/</a:t>
            </a:r>
            <a:r>
              <a:rPr lang="en-GB" dirty="0"/>
              <a:t> 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66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166E-5BDC-E446-2B22-CC7C4BB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DF0B-D404-D0F3-41AA-AE256D9E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National Science Teaching Association (2022) ‘Promoting Scientific Literacy in the Science Classroom’. NSTA. Available at: </a:t>
            </a:r>
            <a:r>
              <a:rPr lang="en-GB" dirty="0">
                <a:hlinkClick r:id="rId2"/>
              </a:rPr>
              <a:t>https://www.nsta.org/science-teacher/science-teacher-mayjune-2023/promoting-scientific-literacy-science-classroom</a:t>
            </a:r>
            <a:r>
              <a:rPr lang="en-GB" dirty="0"/>
              <a:t> </a:t>
            </a:r>
          </a:p>
          <a:p>
            <a:r>
              <a:rPr lang="en-GB" dirty="0"/>
              <a:t>Royal Society of Chemistry (2025) ‘Literacy in science teaching’. RSC Education. Available at: </a:t>
            </a:r>
            <a:r>
              <a:rPr lang="en-GB" dirty="0">
                <a:hlinkClick r:id="rId3"/>
              </a:rPr>
              <a:t>https://edu.rsc.org/resources/collections/literacy-in-science-teaching</a:t>
            </a:r>
            <a:r>
              <a:rPr lang="en-GB" dirty="0"/>
              <a:t> </a:t>
            </a:r>
          </a:p>
          <a:p>
            <a:r>
              <a:rPr lang="en-GB" dirty="0"/>
              <a:t>Royal Society of Chemistry (2025) ‘Why and how we should teach literacy in science lessons’. RSC Education. Available at: </a:t>
            </a:r>
            <a:r>
              <a:rPr lang="en-GB" dirty="0">
                <a:hlinkClick r:id="rId4"/>
              </a:rPr>
              <a:t>https://edu.rsc.org/endpoint/why-and-how-we-should-teach-literacy-in-science-lessons/4021289.article</a:t>
            </a:r>
            <a:r>
              <a:rPr lang="en-GB" dirty="0"/>
              <a:t> </a:t>
            </a:r>
          </a:p>
          <a:p>
            <a:r>
              <a:rPr lang="en-GB" dirty="0"/>
              <a:t>Royal Society of Chemistry (2025) ‘Building literacy skills in science’. RSC Education. Available at: </a:t>
            </a:r>
            <a:r>
              <a:rPr lang="en-GB" dirty="0">
                <a:hlinkClick r:id="rId5"/>
              </a:rPr>
              <a:t>https://edu.rsc.org/ideas/building-literacy-skills-in-science/4016985.article</a:t>
            </a:r>
            <a:r>
              <a:rPr lang="en-GB" dirty="0"/>
              <a:t> </a:t>
            </a:r>
          </a:p>
          <a:p>
            <a:r>
              <a:rPr lang="en-GB" dirty="0"/>
              <a:t>Royal Society of Chemistry (2023) ‘Help students understand scientific vocabulary’. RSC Education. Available at: </a:t>
            </a:r>
            <a:r>
              <a:rPr lang="en-GB" dirty="0">
                <a:hlinkClick r:id="rId6"/>
              </a:rPr>
              <a:t>https://edu.rsc.org/ideas/help-students-understand-scientific-vocabulary/4011217.article</a:t>
            </a:r>
            <a:r>
              <a:rPr lang="en-GB" dirty="0"/>
              <a:t> </a:t>
            </a:r>
          </a:p>
          <a:p>
            <a:r>
              <a:rPr lang="en-GB" dirty="0"/>
              <a:t>Royal Society of Chemistry (2025) ‘Strategies to help students write scientifically’. RSC Education. Available at: </a:t>
            </a:r>
            <a:r>
              <a:rPr lang="en-GB" dirty="0">
                <a:hlinkClick r:id="rId7"/>
              </a:rPr>
              <a:t>https://edu.rsc.org/ideas/strategies-to-help-students-write-scientifically/4017180.article</a:t>
            </a:r>
            <a:r>
              <a:rPr lang="en-GB" dirty="0"/>
              <a:t> 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35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C4C5-0BA3-A787-8977-3B6D9D6E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74D9-9457-F897-CF05-01CF17BE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Save My Exams (2025) ‘Keywords and Command Words in GCSE Biology’. Save My Exams. Available at: </a:t>
            </a:r>
            <a:r>
              <a:rPr lang="en-GB" dirty="0">
                <a:hlinkClick r:id="rId2"/>
              </a:rPr>
              <a:t>https://www.savemyexams.com/learning-hub/exam-guides/keywords-and-command-words-in-gcse-biology/</a:t>
            </a:r>
            <a:r>
              <a:rPr lang="en-GB" dirty="0"/>
              <a:t> </a:t>
            </a:r>
          </a:p>
          <a:p>
            <a:r>
              <a:rPr lang="en-GB" dirty="0"/>
              <a:t>Save My Exams (2025) ‘Precision and Accuracy in Science (GCSE &amp; A-Level)’. Save My Exams. Available at: </a:t>
            </a:r>
            <a:r>
              <a:rPr lang="en-GB" dirty="0">
                <a:hlinkClick r:id="rId3"/>
              </a:rPr>
              <a:t>https://www.savemyexams.com/learning-hub/exam-guides/precision-and-accuracy-in-science/</a:t>
            </a:r>
            <a:r>
              <a:rPr lang="en-GB" dirty="0"/>
              <a:t> </a:t>
            </a:r>
          </a:p>
          <a:p>
            <a:r>
              <a:rPr lang="en-GB" dirty="0"/>
              <a:t>AQA (2024) ‘Command words - AQA Science GCSE’. AQA. Available at: </a:t>
            </a:r>
            <a:r>
              <a:rPr lang="en-GB" dirty="0">
                <a:hlinkClick r:id="rId4"/>
              </a:rPr>
              <a:t>https://www.aqa.org.uk/resources/science/gcse/teach/command-words</a:t>
            </a:r>
            <a:r>
              <a:rPr lang="en-GB" dirty="0"/>
              <a:t> </a:t>
            </a:r>
          </a:p>
          <a:p>
            <a:r>
              <a:rPr lang="en-GB" dirty="0"/>
              <a:t>BBC Bitesize (2023) ‘Valid measurements - Making scientific observations’. BBC. Available at: </a:t>
            </a:r>
            <a:r>
              <a:rPr lang="en-GB" dirty="0">
                <a:hlinkClick r:id="rId5"/>
              </a:rPr>
              <a:t>https://www.bbc.co.uk/bitesize/guides/zpxg7p3/revision/2</a:t>
            </a:r>
            <a:endParaRPr lang="en-GB" dirty="0"/>
          </a:p>
          <a:p>
            <a:r>
              <a:rPr lang="en-GB" dirty="0"/>
              <a:t>BBC Bitesize (2023) ‘Evaluating the data - What processes are needed to draw valid conclusions?’. BBC. Available at: </a:t>
            </a:r>
            <a:r>
              <a:rPr lang="en-GB" dirty="0">
                <a:hlinkClick r:id="rId6"/>
              </a:rPr>
              <a:t>https://www.bbc.co.uk/bitesize/guides/z3tjrwx/revision/3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72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1BE4-D862-15E1-89A5-8C8B66C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cs typeface="Calibri Light"/>
              </a:rPr>
              <a:t>Literacy is for everyone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6FDB-C1AC-4BDE-1C77-7D39FB3D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“Every teacher can improve pupils’ communication and literacy, including by explicitly teaching reading, writing and oral language skills specific to individual disciplines.”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hlinkClick r:id="rId2"/>
              </a:rPr>
              <a:t>Initial Teacher Training and Early Career Framework</a:t>
            </a:r>
            <a:endParaRPr lang="en-US" dirty="0">
              <a:solidFill>
                <a:srgbClr val="002060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00206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i="1" dirty="0">
              <a:solidFill>
                <a:srgbClr val="002060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00206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799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1BE4-D862-15E1-89A5-8C8B66C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cs typeface="Calibri Light"/>
              </a:rPr>
              <a:t>Core components of science literacy: 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Vocabulary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A1BB9-1B87-DC2F-A9D3-B67DFA62CE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Photosynthesis</a:t>
            </a:r>
          </a:p>
          <a:p>
            <a:r>
              <a:rPr lang="en-GB" dirty="0"/>
              <a:t>Intestines</a:t>
            </a:r>
          </a:p>
          <a:p>
            <a:r>
              <a:rPr lang="en-GB" dirty="0"/>
              <a:t>Nucleus</a:t>
            </a:r>
          </a:p>
          <a:p>
            <a:r>
              <a:rPr lang="en-GB" dirty="0"/>
              <a:t>Power</a:t>
            </a:r>
          </a:p>
          <a:p>
            <a:r>
              <a:rPr lang="en-GB" dirty="0"/>
              <a:t>Force</a:t>
            </a:r>
          </a:p>
          <a:p>
            <a:r>
              <a:rPr lang="en-GB" dirty="0"/>
              <a:t>Accuracy</a:t>
            </a:r>
          </a:p>
          <a:p>
            <a:r>
              <a:rPr lang="en-GB" dirty="0"/>
              <a:t>Precision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789D0-B97A-9F03-2E50-246F5AABDF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Evaporation</a:t>
            </a:r>
          </a:p>
          <a:p>
            <a:r>
              <a:rPr lang="en-GB" dirty="0"/>
              <a:t>Precipitation </a:t>
            </a:r>
          </a:p>
          <a:p>
            <a:r>
              <a:rPr lang="en-GB" dirty="0"/>
              <a:t>Adaptation</a:t>
            </a:r>
          </a:p>
          <a:p>
            <a:r>
              <a:rPr lang="en-GB" dirty="0"/>
              <a:t>Ventricle</a:t>
            </a:r>
          </a:p>
          <a:p>
            <a:r>
              <a:rPr lang="en-GB" dirty="0"/>
              <a:t>Capillary</a:t>
            </a:r>
          </a:p>
          <a:p>
            <a:r>
              <a:rPr lang="en-GB" dirty="0"/>
              <a:t>Exothermic</a:t>
            </a:r>
          </a:p>
          <a:p>
            <a:r>
              <a:rPr lang="en-GB" dirty="0"/>
              <a:t>Beryllium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1DCDB-908C-CD54-F1E9-2BCED1E5E1D2}"/>
              </a:ext>
            </a:extLst>
          </p:cNvPr>
          <p:cNvSpPr txBox="1"/>
          <p:nvPr/>
        </p:nvSpPr>
        <p:spPr>
          <a:xfrm>
            <a:off x="1965960" y="5548920"/>
            <a:ext cx="857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Science vocabulary can feel like learning a new language! Many words are subject-specific or have double meanings in everyday use.</a:t>
            </a:r>
          </a:p>
        </p:txBody>
      </p:sp>
    </p:spTree>
    <p:extLst>
      <p:ext uri="{BB962C8B-B14F-4D97-AF65-F5344CB8AC3E}">
        <p14:creationId xmlns:p14="http://schemas.microsoft.com/office/powerpoint/2010/main" val="10603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C1F9-66BB-E925-FC7C-71FD108FE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2069-6104-F20A-317D-26A5AB6A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cs typeface="Calibri Light"/>
              </a:rPr>
              <a:t>Core components of science literacy: </a:t>
            </a:r>
            <a:r>
              <a:rPr lang="en-US" b="1" dirty="0">
                <a:solidFill>
                  <a:srgbClr val="00B0F0"/>
                </a:solidFill>
                <a:cs typeface="Calibri Light"/>
              </a:rPr>
              <a:t>Vocabulary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1759F0-B8F7-3528-1732-266E0102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Scientific language often includes technical, abstract, and unfamiliar words, making explicit vocabulary instruction vital.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Teach and reinforce key vocabulary, focusing on challenging words and their roots.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Subject specific vocabulary is available on </a:t>
            </a:r>
            <a:r>
              <a:rPr lang="en-GB" dirty="0">
                <a:hlinkClick r:id="rId2"/>
              </a:rPr>
              <a:t>exam board websites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Support: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Developing language and literacy in science | National Literacy Trust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6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EAB5-7BE2-052F-8288-30ED23B64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AF40-0FB9-5ED7-5982-262FA1DD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cs typeface="Calibri Light"/>
              </a:rPr>
              <a:t>Core components of science literacy: </a:t>
            </a:r>
            <a:br>
              <a:rPr lang="en-US" dirty="0">
                <a:solidFill>
                  <a:srgbClr val="00B0F0"/>
                </a:solidFill>
                <a:cs typeface="Calibri Light"/>
              </a:rPr>
            </a:br>
            <a:r>
              <a:rPr lang="en-US" b="1" dirty="0">
                <a:solidFill>
                  <a:srgbClr val="00B0F0"/>
                </a:solidFill>
                <a:cs typeface="Calibri Light"/>
              </a:rPr>
              <a:t>Reading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8DF02-AFEB-B591-F2F0-174B3606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Comprehension strategies for science texts (e.g. directed activities related to text, reciprocal reading) improve understanding and support curriculum access.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activities like DARTS (Directed Activities Related to Text) and reciprocal reading to support close reading of science texts.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36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F432-4DF5-6A7A-CFEC-251DD12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Reciprocal reading: Example from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7576-207C-A21B-EBCB-CDBA8D58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Reciprocal reading task: agriculture and ammonia | 14–16 years | Resource | RSC Education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Look at this resource and </a:t>
            </a:r>
            <a:r>
              <a:rPr lang="en-GB" b="1" dirty="0"/>
              <a:t>evaluate</a:t>
            </a:r>
            <a:r>
              <a:rPr lang="en-GB" dirty="0"/>
              <a:t> it’s use as a literacy activity. </a:t>
            </a:r>
          </a:p>
        </p:txBody>
      </p:sp>
    </p:spTree>
    <p:extLst>
      <p:ext uri="{BB962C8B-B14F-4D97-AF65-F5344CB8AC3E}">
        <p14:creationId xmlns:p14="http://schemas.microsoft.com/office/powerpoint/2010/main" val="301147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F2D8-D9C4-FDB9-27CD-31ED6CF4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DARTS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130-62B1-2941-BEA9-773B645A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Separating caffeine | 11–14 years | Resource | RSC Education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Try this activity. </a:t>
            </a:r>
            <a:r>
              <a:rPr lang="en-GB" b="1" dirty="0"/>
              <a:t>Compare </a:t>
            </a:r>
            <a:r>
              <a:rPr lang="en-GB" dirty="0"/>
              <a:t>it to the reading activity in terms of effectiveness as a literacy activity.</a:t>
            </a:r>
          </a:p>
        </p:txBody>
      </p:sp>
    </p:spTree>
    <p:extLst>
      <p:ext uri="{BB962C8B-B14F-4D97-AF65-F5344CB8AC3E}">
        <p14:creationId xmlns:p14="http://schemas.microsoft.com/office/powerpoint/2010/main" val="256196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5E12F-46A4-3285-7C43-485C1D68D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5C33-DA4F-7659-B58F-468FAE98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cs typeface="Calibri Light"/>
              </a:rPr>
              <a:t>Core components of science literacy: </a:t>
            </a:r>
            <a:br>
              <a:rPr lang="en-US" dirty="0">
                <a:solidFill>
                  <a:srgbClr val="00B0F0"/>
                </a:solidFill>
                <a:cs typeface="Calibri Light"/>
              </a:rPr>
            </a:br>
            <a:r>
              <a:rPr lang="en-US" b="1" dirty="0">
                <a:solidFill>
                  <a:srgbClr val="00B0F0"/>
                </a:solidFill>
                <a:cs typeface="Calibri Light"/>
              </a:rPr>
              <a:t>Writing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EED1C1-3A30-CDA4-2CE4-ACFE1777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7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Students need to learn how to write investigations, reports, and explanations using appropriate scientific forms and conventions.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Model and scaffold writing tasks - such as scientific reports, explanations, and conclusions.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00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32162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B0F0"/>
                </a:solidFill>
              </a:rPr>
              <a:t>Feedback on extended writing in GCSE science papers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AQA and its licensors. All rights reserved.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2533" y="1100778"/>
            <a:ext cx="10726933" cy="480624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59410" indent="-359410"/>
            <a:r>
              <a:rPr lang="en-GB" sz="3200" dirty="0"/>
              <a:t>Poorly answered across tiers and sciences </a:t>
            </a:r>
            <a:endParaRPr lang="en-US" sz="3200" dirty="0"/>
          </a:p>
          <a:p>
            <a:pPr marL="359410" indent="-359410"/>
            <a:r>
              <a:rPr lang="en-GB" sz="3200" dirty="0"/>
              <a:t>Approx 16% ‘not attempted’ on foundation tier </a:t>
            </a:r>
            <a:endParaRPr lang="en-GB" sz="3200" dirty="0">
              <a:ea typeface="Calibri"/>
              <a:cs typeface="Calibri"/>
            </a:endParaRPr>
          </a:p>
          <a:p>
            <a:pPr marL="359410" indent="-359410"/>
            <a:r>
              <a:rPr lang="en-GB" sz="3200" dirty="0"/>
              <a:t>Students were not:</a:t>
            </a:r>
            <a:endParaRPr lang="en-GB" sz="3200" dirty="0">
              <a:ea typeface="Calibri"/>
              <a:cs typeface="Calibri"/>
            </a:endParaRPr>
          </a:p>
          <a:p>
            <a:pPr marL="719455" lvl="1" indent="-359410"/>
            <a:r>
              <a:rPr lang="en-GB" sz="3200" dirty="0"/>
              <a:t>using precise scientific language </a:t>
            </a:r>
            <a:endParaRPr lang="en-GB" sz="3200" dirty="0">
              <a:ea typeface="Calibri"/>
              <a:cs typeface="Calibri"/>
            </a:endParaRPr>
          </a:p>
          <a:p>
            <a:pPr marL="719455" lvl="1" indent="-359410"/>
            <a:r>
              <a:rPr lang="en-GB" sz="3200" dirty="0"/>
              <a:t>making relevant comments</a:t>
            </a:r>
            <a:endParaRPr lang="en-GB" sz="3200" dirty="0">
              <a:ea typeface="Calibri"/>
              <a:cs typeface="Calibri"/>
            </a:endParaRPr>
          </a:p>
          <a:p>
            <a:pPr marL="719455" lvl="1" indent="-359410"/>
            <a:r>
              <a:rPr lang="en-GB" sz="3200" dirty="0"/>
              <a:t>understanding the command words explain, compare , evaluate</a:t>
            </a:r>
            <a:endParaRPr lang="en-GB" sz="3200" dirty="0">
              <a:ea typeface="Calibri"/>
              <a:cs typeface="Calibri"/>
            </a:endParaRPr>
          </a:p>
          <a:p>
            <a:pPr marL="719455" lvl="1" indent="-359410"/>
            <a:r>
              <a:rPr lang="en-GB" sz="3200" dirty="0"/>
              <a:t>Understanding the science associated with the question  </a:t>
            </a:r>
          </a:p>
          <a:p>
            <a:pPr marL="719455" lvl="1" indent="-359410"/>
            <a:endParaRPr lang="en-GB" sz="1800" dirty="0"/>
          </a:p>
          <a:p>
            <a:pPr marL="0" indent="0">
              <a:buNone/>
            </a:pPr>
            <a:r>
              <a:rPr lang="en-GB" sz="3200" dirty="0">
                <a:ea typeface="Calibri" panose="020F0502020204030204"/>
                <a:cs typeface="Calibri" panose="020F0502020204030204"/>
              </a:rPr>
              <a:t>Advice for teachers:</a:t>
            </a:r>
          </a:p>
          <a:p>
            <a:r>
              <a:rPr lang="en-GB" dirty="0"/>
              <a:t>Remind students to </a:t>
            </a:r>
            <a:r>
              <a:rPr lang="en-GB" b="1" dirty="0"/>
              <a:t>plan</a:t>
            </a:r>
            <a:r>
              <a:rPr lang="en-GB" dirty="0"/>
              <a:t> before answering, use scientific detail, and ensure all parts of the question are addressed.</a:t>
            </a:r>
          </a:p>
          <a:p>
            <a:r>
              <a:rPr lang="en-GB" dirty="0"/>
              <a:t>Teach </a:t>
            </a:r>
            <a:r>
              <a:rPr lang="en-GB" b="1" dirty="0"/>
              <a:t>command words</a:t>
            </a:r>
            <a:r>
              <a:rPr lang="en-GB" dirty="0"/>
              <a:t> and the structure of levels-of-response mark schemes using exemplar answers and mark schemes.</a:t>
            </a:r>
          </a:p>
          <a:p>
            <a:r>
              <a:rPr lang="en-GB" dirty="0"/>
              <a:t>Encourage concise, precise writing rather than filling space with repeated or irrelevant content.</a:t>
            </a:r>
          </a:p>
          <a:p>
            <a:r>
              <a:rPr lang="en-GB" b="1" dirty="0"/>
              <a:t>Model</a:t>
            </a:r>
            <a:r>
              <a:rPr lang="en-GB" dirty="0"/>
              <a:t> how to avoid common pitfalls, such as repeating question stems, failing to address all aspects, or ignoring key terminology.</a:t>
            </a:r>
          </a:p>
          <a:p>
            <a:pPr marL="0" indent="0">
              <a:buNone/>
            </a:pPr>
            <a:endParaRPr lang="en-GB" sz="1800" dirty="0">
              <a:ea typeface="Calibri" panose="020F0502020204030204"/>
              <a:cs typeface="Calibri" panose="020F0502020204030204"/>
            </a:endParaRPr>
          </a:p>
          <a:p>
            <a:pPr marL="359410" indent="-359410"/>
            <a:endParaRPr lang="en-GB" sz="18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636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16572482041488975454FB6C5E088" ma:contentTypeVersion="4" ma:contentTypeDescription="Create a new document." ma:contentTypeScope="" ma:versionID="b9772082e7e5b1211156c59f6f55684d">
  <xsd:schema xmlns:xsd="http://www.w3.org/2001/XMLSchema" xmlns:xs="http://www.w3.org/2001/XMLSchema" xmlns:p="http://schemas.microsoft.com/office/2006/metadata/properties" xmlns:ns2="71ee4ac7-25e2-4ec5-b6a5-e7f4e879b432" targetNamespace="http://schemas.microsoft.com/office/2006/metadata/properties" ma:root="true" ma:fieldsID="444178208701cb35bc9402c3165542e1" ns2:_="">
    <xsd:import namespace="71ee4ac7-25e2-4ec5-b6a5-e7f4e879b4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e4ac7-25e2-4ec5-b6a5-e7f4e879b4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CAC765-47C1-4EDA-AFEA-E40BAB27F2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0808B3-03E7-45BB-97AF-6144370F51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B705FB-9FA4-47F9-BF40-19D0FB006C2C}">
  <ds:schemaRefs>
    <ds:schemaRef ds:uri="71ee4ac7-25e2-4ec5-b6a5-e7f4e879b4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1477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Literacy in Science ITTECF – Standard 3 – Demonstrate good subject and curriculum knowledge</vt:lpstr>
      <vt:lpstr>Literacy is for everyone</vt:lpstr>
      <vt:lpstr>Core components of science literacy: Vocabulary</vt:lpstr>
      <vt:lpstr>Core components of science literacy: Vocabulary</vt:lpstr>
      <vt:lpstr>Core components of science literacy:  Reading</vt:lpstr>
      <vt:lpstr>Reciprocal reading: Example from science</vt:lpstr>
      <vt:lpstr>DARTS</vt:lpstr>
      <vt:lpstr>Core components of science literacy:  Writing</vt:lpstr>
      <vt:lpstr>Feedback on extended writing in GCSE science papers </vt:lpstr>
      <vt:lpstr>Command words</vt:lpstr>
      <vt:lpstr>Writing a scientific method </vt:lpstr>
      <vt:lpstr>BUG the text</vt:lpstr>
      <vt:lpstr>Core components of science literacy:  Talk, dialogue and critical thinking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Tamsyn Nichol</cp:lastModifiedBy>
  <cp:revision>13</cp:revision>
  <dcterms:created xsi:type="dcterms:W3CDTF">2023-05-26T15:56:45Z</dcterms:created>
  <dcterms:modified xsi:type="dcterms:W3CDTF">2025-09-09T13:22:03Z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0x0101000BA16572482041488975454FB6C5E088</vt:lpwstr>
  </property>
  <property fmtid="{D5CDD505-2E9C-101B-9397-08002B2CF9AE}" pid="3" name="Order">
    <vt:r8>69900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