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2" r:id="rId3"/>
    <p:sldId id="271" r:id="rId4"/>
    <p:sldId id="279" r:id="rId5"/>
    <p:sldId id="284" r:id="rId6"/>
    <p:sldId id="286" r:id="rId7"/>
    <p:sldId id="287" r:id="rId8"/>
    <p:sldId id="291" r:id="rId9"/>
    <p:sldId id="288" r:id="rId10"/>
    <p:sldId id="289" r:id="rId11"/>
    <p:sldId id="290"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Sinclair" initials="AS" lastIdx="3" clrIdx="0">
    <p:extLst>
      <p:ext uri="{19B8F6BF-5375-455C-9EA6-DF929625EA0E}">
        <p15:presenceInfo xmlns:p15="http://schemas.microsoft.com/office/powerpoint/2012/main" userId="S::sinclaira@stmarys.ac.uk::8b2a20fe-0b22-4c4c-aa45-22df845d62fa" providerId="AD"/>
      </p:ext>
    </p:extLst>
  </p:cmAuthor>
  <p:cmAuthor id="2" name="Robert Campbell" initials="RC" lastIdx="1" clrIdx="1">
    <p:extLst>
      <p:ext uri="{19B8F6BF-5375-455C-9EA6-DF929625EA0E}">
        <p15:presenceInfo xmlns:p15="http://schemas.microsoft.com/office/powerpoint/2012/main" userId="S::20337@stmarys.ac.uk::06d11dc4-d152-44d4-8440-5bc165134373" providerId="AD"/>
      </p:ext>
    </p:extLst>
  </p:cmAuthor>
  <p:cmAuthor id="3" name="Guest User" initials="GU" lastIdx="1" clrIdx="2">
    <p:extLst>
      <p:ext uri="{19B8F6BF-5375-455C-9EA6-DF929625EA0E}">
        <p15:presenceInfo xmlns:p15="http://schemas.microsoft.com/office/powerpoint/2012/main" userId="S::urn:spo:anon#157da2c90bb7d8387dcd0ad100539e23f80721f6b29ac3e78db79061bb0d37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737FD-6DF9-43AD-A621-E486C2E2CDFC}" v="48" dt="2025-09-03T12:19:39.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syn Nichol" userId="bcf1b415-7510-42f7-bf32-8ffa5f2a2971" providerId="ADAL" clId="{95E737FD-6DF9-43AD-A621-E486C2E2CDFC}"/>
    <pc:docChg chg="undo custSel addSld delSld modSld">
      <pc:chgData name="Tamsyn Nichol" userId="bcf1b415-7510-42f7-bf32-8ffa5f2a2971" providerId="ADAL" clId="{95E737FD-6DF9-43AD-A621-E486C2E2CDFC}" dt="2025-09-03T12:19:39.104" v="778" actId="20577"/>
      <pc:docMkLst>
        <pc:docMk/>
      </pc:docMkLst>
      <pc:sldChg chg="addSp delSp modSp mod modMedia setBg addAnim delAnim">
        <pc:chgData name="Tamsyn Nichol" userId="bcf1b415-7510-42f7-bf32-8ffa5f2a2971" providerId="ADAL" clId="{95E737FD-6DF9-43AD-A621-E486C2E2CDFC}" dt="2025-09-02T16:22:47.780" v="692"/>
        <pc:sldMkLst>
          <pc:docMk/>
          <pc:sldMk cId="3367666318" sldId="256"/>
        </pc:sldMkLst>
        <pc:spChg chg="mod">
          <ac:chgData name="Tamsyn Nichol" userId="bcf1b415-7510-42f7-bf32-8ffa5f2a2971" providerId="ADAL" clId="{95E737FD-6DF9-43AD-A621-E486C2E2CDFC}" dt="2025-09-02T16:22:47.780" v="690" actId="26606"/>
          <ac:spMkLst>
            <pc:docMk/>
            <pc:sldMk cId="3367666318" sldId="256"/>
            <ac:spMk id="2" creationId="{6C39F1F1-6222-4D49-97AF-78355FD5D9E1}"/>
          </ac:spMkLst>
        </pc:spChg>
        <pc:spChg chg="mod">
          <ac:chgData name="Tamsyn Nichol" userId="bcf1b415-7510-42f7-bf32-8ffa5f2a2971" providerId="ADAL" clId="{95E737FD-6DF9-43AD-A621-E486C2E2CDFC}" dt="2025-09-02T16:22:47.780" v="690" actId="26606"/>
          <ac:spMkLst>
            <pc:docMk/>
            <pc:sldMk cId="3367666318" sldId="256"/>
            <ac:spMk id="3" creationId="{D59DB1A9-F9DD-4281-ACDF-427604C81C85}"/>
          </ac:spMkLst>
        </pc:spChg>
        <pc:spChg chg="del">
          <ac:chgData name="Tamsyn Nichol" userId="bcf1b415-7510-42f7-bf32-8ffa5f2a2971" providerId="ADAL" clId="{95E737FD-6DF9-43AD-A621-E486C2E2CDFC}" dt="2025-09-02T15:31:03.032" v="1" actId="478"/>
          <ac:spMkLst>
            <pc:docMk/>
            <pc:sldMk cId="3367666318" sldId="256"/>
            <ac:spMk id="6" creationId="{11024061-194A-4E87-8BB7-68A7907E04C2}"/>
          </ac:spMkLst>
        </pc:spChg>
        <pc:spChg chg="del">
          <ac:chgData name="Tamsyn Nichol" userId="bcf1b415-7510-42f7-bf32-8ffa5f2a2971" providerId="ADAL" clId="{95E737FD-6DF9-43AD-A621-E486C2E2CDFC}" dt="2025-09-02T15:30:59.706" v="0" actId="478"/>
          <ac:spMkLst>
            <pc:docMk/>
            <pc:sldMk cId="3367666318" sldId="256"/>
            <ac:spMk id="7" creationId="{DA705C12-28CD-4E00-974C-9C7A638B4E18}"/>
          </ac:spMkLst>
        </pc:spChg>
        <pc:spChg chg="add del">
          <ac:chgData name="Tamsyn Nichol" userId="bcf1b415-7510-42f7-bf32-8ffa5f2a2971" providerId="ADAL" clId="{95E737FD-6DF9-43AD-A621-E486C2E2CDFC}" dt="2025-09-02T16:22:47.753" v="689" actId="26606"/>
          <ac:spMkLst>
            <pc:docMk/>
            <pc:sldMk cId="3367666318" sldId="256"/>
            <ac:spMk id="9" creationId="{C1DD1A8A-57D5-4A81-AD04-532B043C5611}"/>
          </ac:spMkLst>
        </pc:spChg>
        <pc:spChg chg="add">
          <ac:chgData name="Tamsyn Nichol" userId="bcf1b415-7510-42f7-bf32-8ffa5f2a2971" providerId="ADAL" clId="{95E737FD-6DF9-43AD-A621-E486C2E2CDFC}" dt="2025-09-02T16:22:47.780" v="690" actId="26606"/>
          <ac:spMkLst>
            <pc:docMk/>
            <pc:sldMk cId="3367666318" sldId="256"/>
            <ac:spMk id="10" creationId="{DA542B6D-E775-4832-91DC-2D20F857813A}"/>
          </ac:spMkLst>
        </pc:spChg>
        <pc:spChg chg="add del">
          <ac:chgData name="Tamsyn Nichol" userId="bcf1b415-7510-42f7-bf32-8ffa5f2a2971" providerId="ADAL" clId="{95E737FD-6DF9-43AD-A621-E486C2E2CDFC}" dt="2025-09-02T16:22:47.753" v="689" actId="26606"/>
          <ac:spMkLst>
            <pc:docMk/>
            <pc:sldMk cId="3367666318" sldId="256"/>
            <ac:spMk id="11" creationId="{007891EC-4501-44ED-A8C8-B11B6DB767AB}"/>
          </ac:spMkLst>
        </pc:spChg>
        <pc:spChg chg="add">
          <ac:chgData name="Tamsyn Nichol" userId="bcf1b415-7510-42f7-bf32-8ffa5f2a2971" providerId="ADAL" clId="{95E737FD-6DF9-43AD-A621-E486C2E2CDFC}" dt="2025-09-02T16:22:47.780" v="690" actId="26606"/>
          <ac:spMkLst>
            <pc:docMk/>
            <pc:sldMk cId="3367666318" sldId="256"/>
            <ac:spMk id="13" creationId="{943CAA20-3569-4189-9E48-239A229A86CA}"/>
          </ac:spMkLst>
        </pc:spChg>
        <pc:picChg chg="del">
          <ac:chgData name="Tamsyn Nichol" userId="bcf1b415-7510-42f7-bf32-8ffa5f2a2971" providerId="ADAL" clId="{95E737FD-6DF9-43AD-A621-E486C2E2CDFC}" dt="2025-09-02T16:22:09.496" v="685" actId="478"/>
          <ac:picMkLst>
            <pc:docMk/>
            <pc:sldMk cId="3367666318" sldId="256"/>
            <ac:picMk id="4" creationId="{A60370C8-5289-4E3C-8C91-34F518C47D5A}"/>
          </ac:picMkLst>
        </pc:picChg>
        <pc:picChg chg="del">
          <ac:chgData name="Tamsyn Nichol" userId="bcf1b415-7510-42f7-bf32-8ffa5f2a2971" providerId="ADAL" clId="{95E737FD-6DF9-43AD-A621-E486C2E2CDFC}" dt="2025-09-02T15:31:04.895" v="2" actId="478"/>
          <ac:picMkLst>
            <pc:docMk/>
            <pc:sldMk cId="3367666318" sldId="256"/>
            <ac:picMk id="5" creationId="{7668057C-8FA8-4A9E-90F2-6DE6D9D1366B}"/>
          </ac:picMkLst>
        </pc:picChg>
        <pc:picChg chg="add del mod">
          <ac:chgData name="Tamsyn Nichol" userId="bcf1b415-7510-42f7-bf32-8ffa5f2a2971" providerId="ADAL" clId="{95E737FD-6DF9-43AD-A621-E486C2E2CDFC}" dt="2025-09-02T16:22:47.753" v="689" actId="26606"/>
          <ac:picMkLst>
            <pc:docMk/>
            <pc:sldMk cId="3367666318" sldId="256"/>
            <ac:picMk id="8" creationId="{4154DD34-5A2D-6873-9DDD-DA71F4B3CA66}"/>
          </ac:picMkLst>
        </pc:picChg>
      </pc:sldChg>
      <pc:sldChg chg="del">
        <pc:chgData name="Tamsyn Nichol" userId="bcf1b415-7510-42f7-bf32-8ffa5f2a2971" providerId="ADAL" clId="{95E737FD-6DF9-43AD-A621-E486C2E2CDFC}" dt="2025-09-02T15:51:28.412" v="147" actId="47"/>
        <pc:sldMkLst>
          <pc:docMk/>
          <pc:sldMk cId="540938106" sldId="263"/>
        </pc:sldMkLst>
      </pc:sldChg>
      <pc:sldChg chg="del">
        <pc:chgData name="Tamsyn Nichol" userId="bcf1b415-7510-42f7-bf32-8ffa5f2a2971" providerId="ADAL" clId="{95E737FD-6DF9-43AD-A621-E486C2E2CDFC}" dt="2025-09-02T16:02:27.033" v="162" actId="47"/>
        <pc:sldMkLst>
          <pc:docMk/>
          <pc:sldMk cId="1551742363" sldId="264"/>
        </pc:sldMkLst>
      </pc:sldChg>
      <pc:sldChg chg="addSp modSp mod setBg addAnim">
        <pc:chgData name="Tamsyn Nichol" userId="bcf1b415-7510-42f7-bf32-8ffa5f2a2971" providerId="ADAL" clId="{95E737FD-6DF9-43AD-A621-E486C2E2CDFC}" dt="2025-09-02T16:23:17.303" v="696"/>
        <pc:sldMkLst>
          <pc:docMk/>
          <pc:sldMk cId="658166032" sldId="271"/>
        </pc:sldMkLst>
        <pc:spChg chg="mod">
          <ac:chgData name="Tamsyn Nichol" userId="bcf1b415-7510-42f7-bf32-8ffa5f2a2971" providerId="ADAL" clId="{95E737FD-6DF9-43AD-A621-E486C2E2CDFC}" dt="2025-09-02T16:23:17.300" v="695" actId="26606"/>
          <ac:spMkLst>
            <pc:docMk/>
            <pc:sldMk cId="658166032" sldId="271"/>
            <ac:spMk id="2" creationId="{E8776AFF-21CC-44EA-A9E5-535B2A848BB7}"/>
          </ac:spMkLst>
        </pc:spChg>
        <pc:spChg chg="mod">
          <ac:chgData name="Tamsyn Nichol" userId="bcf1b415-7510-42f7-bf32-8ffa5f2a2971" providerId="ADAL" clId="{95E737FD-6DF9-43AD-A621-E486C2E2CDFC}" dt="2025-09-02T16:23:17.300" v="695" actId="26606"/>
          <ac:spMkLst>
            <pc:docMk/>
            <pc:sldMk cId="658166032" sldId="271"/>
            <ac:spMk id="3" creationId="{8E0B0DFD-F7A0-454F-AEFC-FA3507CD0C05}"/>
          </ac:spMkLst>
        </pc:spChg>
        <pc:spChg chg="add">
          <ac:chgData name="Tamsyn Nichol" userId="bcf1b415-7510-42f7-bf32-8ffa5f2a2971" providerId="ADAL" clId="{95E737FD-6DF9-43AD-A621-E486C2E2CDFC}" dt="2025-09-02T16:23:17.300" v="695" actId="26606"/>
          <ac:spMkLst>
            <pc:docMk/>
            <pc:sldMk cId="658166032" sldId="271"/>
            <ac:spMk id="8" creationId="{943CAA20-3569-4189-9E48-239A229A86CA}"/>
          </ac:spMkLst>
        </pc:spChg>
        <pc:spChg chg="add">
          <ac:chgData name="Tamsyn Nichol" userId="bcf1b415-7510-42f7-bf32-8ffa5f2a2971" providerId="ADAL" clId="{95E737FD-6DF9-43AD-A621-E486C2E2CDFC}" dt="2025-09-02T16:23:17.300" v="695" actId="26606"/>
          <ac:spMkLst>
            <pc:docMk/>
            <pc:sldMk cId="658166032" sldId="271"/>
            <ac:spMk id="10" creationId="{DA542B6D-E775-4832-91DC-2D20F857813A}"/>
          </ac:spMkLst>
        </pc:spChg>
      </pc:sldChg>
      <pc:sldChg chg="addSp delSp modSp mod setBg modAnim">
        <pc:chgData name="Tamsyn Nichol" userId="bcf1b415-7510-42f7-bf32-8ffa5f2a2971" providerId="ADAL" clId="{95E737FD-6DF9-43AD-A621-E486C2E2CDFC}" dt="2025-09-02T16:23:02.463" v="694" actId="26606"/>
        <pc:sldMkLst>
          <pc:docMk/>
          <pc:sldMk cId="2474183175" sldId="272"/>
        </pc:sldMkLst>
        <pc:spChg chg="mod">
          <ac:chgData name="Tamsyn Nichol" userId="bcf1b415-7510-42f7-bf32-8ffa5f2a2971" providerId="ADAL" clId="{95E737FD-6DF9-43AD-A621-E486C2E2CDFC}" dt="2025-09-02T16:23:02.463" v="694" actId="26606"/>
          <ac:spMkLst>
            <pc:docMk/>
            <pc:sldMk cId="2474183175" sldId="272"/>
            <ac:spMk id="5" creationId="{04C07198-DBC3-45FE-A4AD-FEF40E2A1020}"/>
          </ac:spMkLst>
        </pc:spChg>
        <pc:spChg chg="del">
          <ac:chgData name="Tamsyn Nichol" userId="bcf1b415-7510-42f7-bf32-8ffa5f2a2971" providerId="ADAL" clId="{95E737FD-6DF9-43AD-A621-E486C2E2CDFC}" dt="2025-09-02T15:47:58.252" v="140" actId="478"/>
          <ac:spMkLst>
            <pc:docMk/>
            <pc:sldMk cId="2474183175" sldId="272"/>
            <ac:spMk id="11" creationId="{8A907665-3670-46B9-96FF-B48AFC0D004A}"/>
          </ac:spMkLst>
        </pc:spChg>
        <pc:spChg chg="mod">
          <ac:chgData name="Tamsyn Nichol" userId="bcf1b415-7510-42f7-bf32-8ffa5f2a2971" providerId="ADAL" clId="{95E737FD-6DF9-43AD-A621-E486C2E2CDFC}" dt="2025-09-02T16:23:02.463" v="694" actId="26606"/>
          <ac:spMkLst>
            <pc:docMk/>
            <pc:sldMk cId="2474183175" sldId="272"/>
            <ac:spMk id="13" creationId="{093867F7-7585-4ACF-910A-711DA4E6B0BB}"/>
          </ac:spMkLst>
        </pc:spChg>
        <pc:spChg chg="add">
          <ac:chgData name="Tamsyn Nichol" userId="bcf1b415-7510-42f7-bf32-8ffa5f2a2971" providerId="ADAL" clId="{95E737FD-6DF9-43AD-A621-E486C2E2CDFC}" dt="2025-09-02T16:23:02.463" v="694" actId="26606"/>
          <ac:spMkLst>
            <pc:docMk/>
            <pc:sldMk cId="2474183175" sldId="272"/>
            <ac:spMk id="18" creationId="{665DBBEF-238B-476B-96AB-8AAC3224ECEA}"/>
          </ac:spMkLst>
        </pc:spChg>
        <pc:spChg chg="add">
          <ac:chgData name="Tamsyn Nichol" userId="bcf1b415-7510-42f7-bf32-8ffa5f2a2971" providerId="ADAL" clId="{95E737FD-6DF9-43AD-A621-E486C2E2CDFC}" dt="2025-09-02T16:23:02.463" v="694" actId="26606"/>
          <ac:spMkLst>
            <pc:docMk/>
            <pc:sldMk cId="2474183175" sldId="272"/>
            <ac:spMk id="20" creationId="{3FCFB1DE-0B7E-48CC-BA90-B2AB0889F9D6}"/>
          </ac:spMkLst>
        </pc:spChg>
        <pc:picChg chg="add mod">
          <ac:chgData name="Tamsyn Nichol" userId="bcf1b415-7510-42f7-bf32-8ffa5f2a2971" providerId="ADAL" clId="{95E737FD-6DF9-43AD-A621-E486C2E2CDFC}" dt="2025-09-02T16:23:02.463" v="694" actId="26606"/>
          <ac:picMkLst>
            <pc:docMk/>
            <pc:sldMk cId="2474183175" sldId="272"/>
            <ac:picMk id="2" creationId="{3FA3B11B-89AB-2A3F-E7CF-F6E10EB2C0CD}"/>
          </ac:picMkLst>
        </pc:picChg>
        <pc:picChg chg="del">
          <ac:chgData name="Tamsyn Nichol" userId="bcf1b415-7510-42f7-bf32-8ffa5f2a2971" providerId="ADAL" clId="{95E737FD-6DF9-43AD-A621-E486C2E2CDFC}" dt="2025-09-02T15:46:39.341" v="135" actId="21"/>
          <ac:picMkLst>
            <pc:docMk/>
            <pc:sldMk cId="2474183175" sldId="272"/>
            <ac:picMk id="3" creationId="{56581074-A9BA-4E12-8018-8DAB4AFF7DBD}"/>
          </ac:picMkLst>
        </pc:picChg>
        <pc:picChg chg="del">
          <ac:chgData name="Tamsyn Nichol" userId="bcf1b415-7510-42f7-bf32-8ffa5f2a2971" providerId="ADAL" clId="{95E737FD-6DF9-43AD-A621-E486C2E2CDFC}" dt="2025-09-02T16:22:58.436" v="693" actId="478"/>
          <ac:picMkLst>
            <pc:docMk/>
            <pc:sldMk cId="2474183175" sldId="272"/>
            <ac:picMk id="7" creationId="{5BCC71C1-9203-430A-88F3-5F482018741D}"/>
          </ac:picMkLst>
        </pc:picChg>
        <pc:picChg chg="del">
          <ac:chgData name="Tamsyn Nichol" userId="bcf1b415-7510-42f7-bf32-8ffa5f2a2971" providerId="ADAL" clId="{95E737FD-6DF9-43AD-A621-E486C2E2CDFC}" dt="2025-09-02T15:47:53.793" v="139" actId="478"/>
          <ac:picMkLst>
            <pc:docMk/>
            <pc:sldMk cId="2474183175" sldId="272"/>
            <ac:picMk id="9" creationId="{DA4018EC-24AB-4379-9CD4-092D35B45CA6}"/>
          </ac:picMkLst>
        </pc:picChg>
      </pc:sldChg>
      <pc:sldChg chg="del">
        <pc:chgData name="Tamsyn Nichol" userId="bcf1b415-7510-42f7-bf32-8ffa5f2a2971" providerId="ADAL" clId="{95E737FD-6DF9-43AD-A621-E486C2E2CDFC}" dt="2025-09-02T15:51:33.478" v="148" actId="47"/>
        <pc:sldMkLst>
          <pc:docMk/>
          <pc:sldMk cId="1608176711" sldId="277"/>
        </pc:sldMkLst>
      </pc:sldChg>
      <pc:sldChg chg="delSp mod">
        <pc:chgData name="Tamsyn Nichol" userId="bcf1b415-7510-42f7-bf32-8ffa5f2a2971" providerId="ADAL" clId="{95E737FD-6DF9-43AD-A621-E486C2E2CDFC}" dt="2025-09-02T16:23:35.985" v="697" actId="478"/>
        <pc:sldMkLst>
          <pc:docMk/>
          <pc:sldMk cId="1192715471" sldId="279"/>
        </pc:sldMkLst>
        <pc:spChg chg="del">
          <ac:chgData name="Tamsyn Nichol" userId="bcf1b415-7510-42f7-bf32-8ffa5f2a2971" providerId="ADAL" clId="{95E737FD-6DF9-43AD-A621-E486C2E2CDFC}" dt="2025-09-02T15:51:50.370" v="150" actId="478"/>
          <ac:spMkLst>
            <pc:docMk/>
            <pc:sldMk cId="1192715471" sldId="279"/>
            <ac:spMk id="5" creationId="{3CD1CA12-74F9-4E5E-8449-25803AA0B3EC}"/>
          </ac:spMkLst>
        </pc:spChg>
        <pc:picChg chg="del">
          <ac:chgData name="Tamsyn Nichol" userId="bcf1b415-7510-42f7-bf32-8ffa5f2a2971" providerId="ADAL" clId="{95E737FD-6DF9-43AD-A621-E486C2E2CDFC}" dt="2025-09-02T15:51:47.282" v="149" actId="478"/>
          <ac:picMkLst>
            <pc:docMk/>
            <pc:sldMk cId="1192715471" sldId="279"/>
            <ac:picMk id="7" creationId="{9DC20E6F-BBBE-4618-910D-737FC015A4A4}"/>
          </ac:picMkLst>
        </pc:picChg>
        <pc:picChg chg="del">
          <ac:chgData name="Tamsyn Nichol" userId="bcf1b415-7510-42f7-bf32-8ffa5f2a2971" providerId="ADAL" clId="{95E737FD-6DF9-43AD-A621-E486C2E2CDFC}" dt="2025-09-02T16:23:35.985" v="697" actId="478"/>
          <ac:picMkLst>
            <pc:docMk/>
            <pc:sldMk cId="1192715471" sldId="279"/>
            <ac:picMk id="9" creationId="{DB13B750-317B-423E-B553-3FC4F43452CC}"/>
          </ac:picMkLst>
        </pc:picChg>
      </pc:sldChg>
      <pc:sldChg chg="modSp mod">
        <pc:chgData name="Tamsyn Nichol" userId="bcf1b415-7510-42f7-bf32-8ffa5f2a2971" providerId="ADAL" clId="{95E737FD-6DF9-43AD-A621-E486C2E2CDFC}" dt="2025-09-02T16:24:57.717" v="698" actId="26606"/>
        <pc:sldMkLst>
          <pc:docMk/>
          <pc:sldMk cId="578415734" sldId="284"/>
        </pc:sldMkLst>
        <pc:spChg chg="mod">
          <ac:chgData name="Tamsyn Nichol" userId="bcf1b415-7510-42f7-bf32-8ffa5f2a2971" providerId="ADAL" clId="{95E737FD-6DF9-43AD-A621-E486C2E2CDFC}" dt="2025-09-02T15:52:08.293" v="151" actId="33524"/>
          <ac:spMkLst>
            <pc:docMk/>
            <pc:sldMk cId="578415734" sldId="284"/>
            <ac:spMk id="10" creationId="{FC5F95D8-7B34-4B36-8099-F313ADC7F764}"/>
          </ac:spMkLst>
        </pc:spChg>
        <pc:graphicFrameChg chg="modGraphic">
          <ac:chgData name="Tamsyn Nichol" userId="bcf1b415-7510-42f7-bf32-8ffa5f2a2971" providerId="ADAL" clId="{95E737FD-6DF9-43AD-A621-E486C2E2CDFC}" dt="2025-09-02T16:24:57.717" v="698" actId="26606"/>
          <ac:graphicFrameMkLst>
            <pc:docMk/>
            <pc:sldMk cId="578415734" sldId="284"/>
            <ac:graphicFrameMk id="11" creationId="{A33F8E13-A59B-4730-BB94-2E7492C4340B}"/>
          </ac:graphicFrameMkLst>
        </pc:graphicFrameChg>
      </pc:sldChg>
      <pc:sldChg chg="addSp delSp modSp mod setBg">
        <pc:chgData name="Tamsyn Nichol" userId="bcf1b415-7510-42f7-bf32-8ffa5f2a2971" providerId="ADAL" clId="{95E737FD-6DF9-43AD-A621-E486C2E2CDFC}" dt="2025-09-03T12:17:53.543" v="766" actId="12"/>
        <pc:sldMkLst>
          <pc:docMk/>
          <pc:sldMk cId="276468792" sldId="286"/>
        </pc:sldMkLst>
        <pc:spChg chg="add del mod">
          <ac:chgData name="Tamsyn Nichol" userId="bcf1b415-7510-42f7-bf32-8ffa5f2a2971" providerId="ADAL" clId="{95E737FD-6DF9-43AD-A621-E486C2E2CDFC}" dt="2025-09-03T12:17:53.543" v="766" actId="12"/>
          <ac:spMkLst>
            <pc:docMk/>
            <pc:sldMk cId="276468792" sldId="286"/>
            <ac:spMk id="6" creationId="{7A358B65-CC3B-4A44-B57F-C1B21601D133}"/>
          </ac:spMkLst>
        </pc:spChg>
        <pc:spChg chg="add">
          <ac:chgData name="Tamsyn Nichol" userId="bcf1b415-7510-42f7-bf32-8ffa5f2a2971" providerId="ADAL" clId="{95E737FD-6DF9-43AD-A621-E486C2E2CDFC}" dt="2025-09-02T16:26:20.594" v="742" actId="26606"/>
          <ac:spMkLst>
            <pc:docMk/>
            <pc:sldMk cId="276468792" sldId="286"/>
            <ac:spMk id="11" creationId="{100EDD19-6802-4EC3-95CE-CFFAB042CFD6}"/>
          </ac:spMkLst>
        </pc:spChg>
        <pc:spChg chg="add del">
          <ac:chgData name="Tamsyn Nichol" userId="bcf1b415-7510-42f7-bf32-8ffa5f2a2971" providerId="ADAL" clId="{95E737FD-6DF9-43AD-A621-E486C2E2CDFC}" dt="2025-09-02T16:25:20.750" v="701" actId="26606"/>
          <ac:spMkLst>
            <pc:docMk/>
            <pc:sldMk cId="276468792" sldId="286"/>
            <ac:spMk id="12" creationId="{AE2B703B-46F9-481A-A605-82E2A828C4FA}"/>
          </ac:spMkLst>
        </pc:spChg>
        <pc:spChg chg="add">
          <ac:chgData name="Tamsyn Nichol" userId="bcf1b415-7510-42f7-bf32-8ffa5f2a2971" providerId="ADAL" clId="{95E737FD-6DF9-43AD-A621-E486C2E2CDFC}" dt="2025-09-02T16:26:20.594" v="742" actId="26606"/>
          <ac:spMkLst>
            <pc:docMk/>
            <pc:sldMk cId="276468792" sldId="286"/>
            <ac:spMk id="13" creationId="{DB17E863-922E-4C26-BD64-E8FD41D28661}"/>
          </ac:spMkLst>
        </pc:spChg>
        <pc:spChg chg="add del">
          <ac:chgData name="Tamsyn Nichol" userId="bcf1b415-7510-42f7-bf32-8ffa5f2a2971" providerId="ADAL" clId="{95E737FD-6DF9-43AD-A621-E486C2E2CDFC}" dt="2025-09-02T16:25:20.750" v="701" actId="26606"/>
          <ac:spMkLst>
            <pc:docMk/>
            <pc:sldMk cId="276468792" sldId="286"/>
            <ac:spMk id="14" creationId="{F13BE4D7-0C3D-4906-B230-A1C5B4665CCF}"/>
          </ac:spMkLst>
        </pc:spChg>
        <pc:graphicFrameChg chg="add del">
          <ac:chgData name="Tamsyn Nichol" userId="bcf1b415-7510-42f7-bf32-8ffa5f2a2971" providerId="ADAL" clId="{95E737FD-6DF9-43AD-A621-E486C2E2CDFC}" dt="2025-09-02T16:25:20.750" v="701" actId="26606"/>
          <ac:graphicFrameMkLst>
            <pc:docMk/>
            <pc:sldMk cId="276468792" sldId="286"/>
            <ac:graphicFrameMk id="9" creationId="{B5CCF6D1-0315-AD5B-CCDF-A2ADB436DDF2}"/>
          </ac:graphicFrameMkLst>
        </pc:graphicFrameChg>
        <pc:picChg chg="del">
          <ac:chgData name="Tamsyn Nichol" userId="bcf1b415-7510-42f7-bf32-8ffa5f2a2971" providerId="ADAL" clId="{95E737FD-6DF9-43AD-A621-E486C2E2CDFC}" dt="2025-09-02T16:25:05.908" v="699" actId="478"/>
          <ac:picMkLst>
            <pc:docMk/>
            <pc:sldMk cId="276468792" sldId="286"/>
            <ac:picMk id="8" creationId="{743B019A-02EF-45D8-AEB4-A430BB8C1FA5}"/>
          </ac:picMkLst>
        </pc:picChg>
      </pc:sldChg>
      <pc:sldChg chg="addSp modSp new mod">
        <pc:chgData name="Tamsyn Nichol" userId="bcf1b415-7510-42f7-bf32-8ffa5f2a2971" providerId="ADAL" clId="{95E737FD-6DF9-43AD-A621-E486C2E2CDFC}" dt="2025-09-02T16:26:55.663" v="746" actId="113"/>
        <pc:sldMkLst>
          <pc:docMk/>
          <pc:sldMk cId="1650881209" sldId="287"/>
        </pc:sldMkLst>
        <pc:spChg chg="mod">
          <ac:chgData name="Tamsyn Nichol" userId="bcf1b415-7510-42f7-bf32-8ffa5f2a2971" providerId="ADAL" clId="{95E737FD-6DF9-43AD-A621-E486C2E2CDFC}" dt="2025-09-02T16:26:55.663" v="746" actId="113"/>
          <ac:spMkLst>
            <pc:docMk/>
            <pc:sldMk cId="1650881209" sldId="287"/>
            <ac:spMk id="2" creationId="{17F1F9C4-CE98-E1BF-967D-D1E96AD1AF13}"/>
          </ac:spMkLst>
        </pc:spChg>
        <pc:spChg chg="mod">
          <ac:chgData name="Tamsyn Nichol" userId="bcf1b415-7510-42f7-bf32-8ffa5f2a2971" providerId="ADAL" clId="{95E737FD-6DF9-43AD-A621-E486C2E2CDFC}" dt="2025-09-02T16:20:16.160" v="662" actId="20577"/>
          <ac:spMkLst>
            <pc:docMk/>
            <pc:sldMk cId="1650881209" sldId="287"/>
            <ac:spMk id="3" creationId="{39ECEED3-7601-A4C1-035F-DA430217CF21}"/>
          </ac:spMkLst>
        </pc:spChg>
        <pc:spChg chg="add mod">
          <ac:chgData name="Tamsyn Nichol" userId="bcf1b415-7510-42f7-bf32-8ffa5f2a2971" providerId="ADAL" clId="{95E737FD-6DF9-43AD-A621-E486C2E2CDFC}" dt="2025-09-02T16:06:57.848" v="514" actId="1076"/>
          <ac:spMkLst>
            <pc:docMk/>
            <pc:sldMk cId="1650881209" sldId="287"/>
            <ac:spMk id="6" creationId="{A2ADDBEC-BE55-4874-6CFB-ABA144B10811}"/>
          </ac:spMkLst>
        </pc:spChg>
        <pc:spChg chg="add mod">
          <ac:chgData name="Tamsyn Nichol" userId="bcf1b415-7510-42f7-bf32-8ffa5f2a2971" providerId="ADAL" clId="{95E737FD-6DF9-43AD-A621-E486C2E2CDFC}" dt="2025-09-02T16:08:41.644" v="553" actId="1076"/>
          <ac:spMkLst>
            <pc:docMk/>
            <pc:sldMk cId="1650881209" sldId="287"/>
            <ac:spMk id="9" creationId="{DF114440-B5A3-FCD5-9169-A1F5D301CAF4}"/>
          </ac:spMkLst>
        </pc:spChg>
        <pc:picChg chg="add mod">
          <ac:chgData name="Tamsyn Nichol" userId="bcf1b415-7510-42f7-bf32-8ffa5f2a2971" providerId="ADAL" clId="{95E737FD-6DF9-43AD-A621-E486C2E2CDFC}" dt="2025-09-02T16:06:37.479" v="491" actId="14100"/>
          <ac:picMkLst>
            <pc:docMk/>
            <pc:sldMk cId="1650881209" sldId="287"/>
            <ac:picMk id="5" creationId="{4F8FBFE9-7CC9-99E2-1BC2-6FF0BB0E7025}"/>
          </ac:picMkLst>
        </pc:picChg>
        <pc:picChg chg="add mod">
          <ac:chgData name="Tamsyn Nichol" userId="bcf1b415-7510-42f7-bf32-8ffa5f2a2971" providerId="ADAL" clId="{95E737FD-6DF9-43AD-A621-E486C2E2CDFC}" dt="2025-09-02T16:08:36.370" v="552" actId="1076"/>
          <ac:picMkLst>
            <pc:docMk/>
            <pc:sldMk cId="1650881209" sldId="287"/>
            <ac:picMk id="8" creationId="{3B61E8C5-64C4-A4D0-53B4-AC302E3E314E}"/>
          </ac:picMkLst>
        </pc:picChg>
      </pc:sldChg>
      <pc:sldChg chg="del">
        <pc:chgData name="Tamsyn Nichol" userId="bcf1b415-7510-42f7-bf32-8ffa5f2a2971" providerId="ADAL" clId="{95E737FD-6DF9-43AD-A621-E486C2E2CDFC}" dt="2025-09-02T15:48:52.399" v="141" actId="47"/>
        <pc:sldMkLst>
          <pc:docMk/>
          <pc:sldMk cId="760116591" sldId="288"/>
        </pc:sldMkLst>
      </pc:sldChg>
      <pc:sldChg chg="addSp delSp modSp new mod setBg">
        <pc:chgData name="Tamsyn Nichol" userId="bcf1b415-7510-42f7-bf32-8ffa5f2a2971" providerId="ADAL" clId="{95E737FD-6DF9-43AD-A621-E486C2E2CDFC}" dt="2025-09-02T16:27:29.328" v="756" actId="20577"/>
        <pc:sldMkLst>
          <pc:docMk/>
          <pc:sldMk cId="2544955773" sldId="288"/>
        </pc:sldMkLst>
        <pc:spChg chg="mod">
          <ac:chgData name="Tamsyn Nichol" userId="bcf1b415-7510-42f7-bf32-8ffa5f2a2971" providerId="ADAL" clId="{95E737FD-6DF9-43AD-A621-E486C2E2CDFC}" dt="2025-09-02T16:27:20.074" v="749" actId="26606"/>
          <ac:spMkLst>
            <pc:docMk/>
            <pc:sldMk cId="2544955773" sldId="288"/>
            <ac:spMk id="2" creationId="{E6CF2026-B463-F2C1-92E9-B80EE4A31D3B}"/>
          </ac:spMkLst>
        </pc:spChg>
        <pc:spChg chg="mod">
          <ac:chgData name="Tamsyn Nichol" userId="bcf1b415-7510-42f7-bf32-8ffa5f2a2971" providerId="ADAL" clId="{95E737FD-6DF9-43AD-A621-E486C2E2CDFC}" dt="2025-09-02T16:27:29.328" v="756" actId="20577"/>
          <ac:spMkLst>
            <pc:docMk/>
            <pc:sldMk cId="2544955773" sldId="288"/>
            <ac:spMk id="3" creationId="{F62A5345-CE71-77B0-BF44-880435349849}"/>
          </ac:spMkLst>
        </pc:spChg>
        <pc:spChg chg="add">
          <ac:chgData name="Tamsyn Nichol" userId="bcf1b415-7510-42f7-bf32-8ffa5f2a2971" providerId="ADAL" clId="{95E737FD-6DF9-43AD-A621-E486C2E2CDFC}" dt="2025-09-02T16:10:05.100" v="570"/>
          <ac:spMkLst>
            <pc:docMk/>
            <pc:sldMk cId="2544955773" sldId="288"/>
            <ac:spMk id="4" creationId="{7C583533-751D-F9AB-1F47-5BEA90ECAA7C}"/>
          </ac:spMkLst>
        </pc:spChg>
        <pc:spChg chg="add">
          <ac:chgData name="Tamsyn Nichol" userId="bcf1b415-7510-42f7-bf32-8ffa5f2a2971" providerId="ADAL" clId="{95E737FD-6DF9-43AD-A621-E486C2E2CDFC}" dt="2025-09-02T16:10:13.707" v="571"/>
          <ac:spMkLst>
            <pc:docMk/>
            <pc:sldMk cId="2544955773" sldId="288"/>
            <ac:spMk id="5" creationId="{599EFD7F-5F7D-B39B-A7BA-08B8DB94FD1C}"/>
          </ac:spMkLst>
        </pc:spChg>
        <pc:spChg chg="add del mod">
          <ac:chgData name="Tamsyn Nichol" userId="bcf1b415-7510-42f7-bf32-8ffa5f2a2971" providerId="ADAL" clId="{95E737FD-6DF9-43AD-A621-E486C2E2CDFC}" dt="2025-09-02T16:11:33.834" v="584" actId="21"/>
          <ac:spMkLst>
            <pc:docMk/>
            <pc:sldMk cId="2544955773" sldId="288"/>
            <ac:spMk id="6" creationId="{D458362F-FD53-F0EA-83A4-91E02A8A8469}"/>
          </ac:spMkLst>
        </pc:spChg>
        <pc:spChg chg="add">
          <ac:chgData name="Tamsyn Nichol" userId="bcf1b415-7510-42f7-bf32-8ffa5f2a2971" providerId="ADAL" clId="{95E737FD-6DF9-43AD-A621-E486C2E2CDFC}" dt="2025-09-02T16:27:20.074" v="749" actId="26606"/>
          <ac:spMkLst>
            <pc:docMk/>
            <pc:sldMk cId="2544955773" sldId="288"/>
            <ac:spMk id="8" creationId="{777A147A-9ED8-46B4-8660-1B3C2AA880B5}"/>
          </ac:spMkLst>
        </pc:spChg>
        <pc:spChg chg="add">
          <ac:chgData name="Tamsyn Nichol" userId="bcf1b415-7510-42f7-bf32-8ffa5f2a2971" providerId="ADAL" clId="{95E737FD-6DF9-43AD-A621-E486C2E2CDFC}" dt="2025-09-02T16:27:20.074" v="749" actId="26606"/>
          <ac:spMkLst>
            <pc:docMk/>
            <pc:sldMk cId="2544955773" sldId="288"/>
            <ac:spMk id="10" creationId="{5D6C15A0-C087-4593-8414-2B4EC1CDC3DE}"/>
          </ac:spMkLst>
        </pc:spChg>
      </pc:sldChg>
      <pc:sldChg chg="del">
        <pc:chgData name="Tamsyn Nichol" userId="bcf1b415-7510-42f7-bf32-8ffa5f2a2971" providerId="ADAL" clId="{95E737FD-6DF9-43AD-A621-E486C2E2CDFC}" dt="2025-09-02T15:48:53.320" v="142" actId="47"/>
        <pc:sldMkLst>
          <pc:docMk/>
          <pc:sldMk cId="36410892" sldId="289"/>
        </pc:sldMkLst>
      </pc:sldChg>
      <pc:sldChg chg="addSp modSp new del">
        <pc:chgData name="Tamsyn Nichol" userId="bcf1b415-7510-42f7-bf32-8ffa5f2a2971" providerId="ADAL" clId="{95E737FD-6DF9-43AD-A621-E486C2E2CDFC}" dt="2025-09-02T16:12:04.675" v="591" actId="47"/>
        <pc:sldMkLst>
          <pc:docMk/>
          <pc:sldMk cId="317732098" sldId="289"/>
        </pc:sldMkLst>
        <pc:spChg chg="add mod">
          <ac:chgData name="Tamsyn Nichol" userId="bcf1b415-7510-42f7-bf32-8ffa5f2a2971" providerId="ADAL" clId="{95E737FD-6DF9-43AD-A621-E486C2E2CDFC}" dt="2025-09-02T16:12:01.719" v="590" actId="14100"/>
          <ac:spMkLst>
            <pc:docMk/>
            <pc:sldMk cId="317732098" sldId="289"/>
            <ac:spMk id="6" creationId="{D458362F-FD53-F0EA-83A4-91E02A8A8469}"/>
          </ac:spMkLst>
        </pc:spChg>
      </pc:sldChg>
      <pc:sldChg chg="addSp delSp modSp new mod setBg">
        <pc:chgData name="Tamsyn Nichol" userId="bcf1b415-7510-42f7-bf32-8ffa5f2a2971" providerId="ADAL" clId="{95E737FD-6DF9-43AD-A621-E486C2E2CDFC}" dt="2025-09-03T12:19:39.104" v="778" actId="20577"/>
        <pc:sldMkLst>
          <pc:docMk/>
          <pc:sldMk cId="681450158" sldId="289"/>
        </pc:sldMkLst>
        <pc:spChg chg="mod">
          <ac:chgData name="Tamsyn Nichol" userId="bcf1b415-7510-42f7-bf32-8ffa5f2a2971" providerId="ADAL" clId="{95E737FD-6DF9-43AD-A621-E486C2E2CDFC}" dt="2025-09-02T16:27:47.310" v="757" actId="26606"/>
          <ac:spMkLst>
            <pc:docMk/>
            <pc:sldMk cId="681450158" sldId="289"/>
            <ac:spMk id="2" creationId="{C7A6D433-4FD5-159F-FE12-8EC7D92C1BF8}"/>
          </ac:spMkLst>
        </pc:spChg>
        <pc:spChg chg="del mod">
          <ac:chgData name="Tamsyn Nichol" userId="bcf1b415-7510-42f7-bf32-8ffa5f2a2971" providerId="ADAL" clId="{95E737FD-6DF9-43AD-A621-E486C2E2CDFC}" dt="2025-09-02T16:27:47.310" v="757" actId="26606"/>
          <ac:spMkLst>
            <pc:docMk/>
            <pc:sldMk cId="681450158" sldId="289"/>
            <ac:spMk id="3" creationId="{67100057-1298-094B-0B6B-AFAADA5DE074}"/>
          </ac:spMkLst>
        </pc:spChg>
        <pc:spChg chg="add">
          <ac:chgData name="Tamsyn Nichol" userId="bcf1b415-7510-42f7-bf32-8ffa5f2a2971" providerId="ADAL" clId="{95E737FD-6DF9-43AD-A621-E486C2E2CDFC}" dt="2025-09-02T16:27:47.310" v="757" actId="26606"/>
          <ac:spMkLst>
            <pc:docMk/>
            <pc:sldMk cId="681450158" sldId="289"/>
            <ac:spMk id="9" creationId="{2E442304-DDBD-4F7B-8017-36BCC863FB40}"/>
          </ac:spMkLst>
        </pc:spChg>
        <pc:spChg chg="add">
          <ac:chgData name="Tamsyn Nichol" userId="bcf1b415-7510-42f7-bf32-8ffa5f2a2971" providerId="ADAL" clId="{95E737FD-6DF9-43AD-A621-E486C2E2CDFC}" dt="2025-09-02T16:27:47.310" v="757" actId="26606"/>
          <ac:spMkLst>
            <pc:docMk/>
            <pc:sldMk cId="681450158" sldId="289"/>
            <ac:spMk id="11" creationId="{5E107275-3853-46FD-A241-DE4355A42675}"/>
          </ac:spMkLst>
        </pc:spChg>
        <pc:graphicFrameChg chg="add mod">
          <ac:chgData name="Tamsyn Nichol" userId="bcf1b415-7510-42f7-bf32-8ffa5f2a2971" providerId="ADAL" clId="{95E737FD-6DF9-43AD-A621-E486C2E2CDFC}" dt="2025-09-03T12:19:39.104" v="778" actId="20577"/>
          <ac:graphicFrameMkLst>
            <pc:docMk/>
            <pc:sldMk cId="681450158" sldId="289"/>
            <ac:graphicFrameMk id="5" creationId="{FC78E2B2-583B-B263-CFCA-0DD5D574402E}"/>
          </ac:graphicFrameMkLst>
        </pc:graphicFrameChg>
      </pc:sldChg>
      <pc:sldChg chg="addSp delSp modSp new mod setBg">
        <pc:chgData name="Tamsyn Nichol" userId="bcf1b415-7510-42f7-bf32-8ffa5f2a2971" providerId="ADAL" clId="{95E737FD-6DF9-43AD-A621-E486C2E2CDFC}" dt="2025-09-02T16:28:23.795" v="765" actId="14100"/>
        <pc:sldMkLst>
          <pc:docMk/>
          <pc:sldMk cId="1258583565" sldId="290"/>
        </pc:sldMkLst>
        <pc:spChg chg="mod">
          <ac:chgData name="Tamsyn Nichol" userId="bcf1b415-7510-42f7-bf32-8ffa5f2a2971" providerId="ADAL" clId="{95E737FD-6DF9-43AD-A621-E486C2E2CDFC}" dt="2025-09-02T16:28:03.930" v="760" actId="26606"/>
          <ac:spMkLst>
            <pc:docMk/>
            <pc:sldMk cId="1258583565" sldId="290"/>
            <ac:spMk id="2" creationId="{1795EE52-2E90-5091-484A-FA686DA8064A}"/>
          </ac:spMkLst>
        </pc:spChg>
        <pc:spChg chg="mod">
          <ac:chgData name="Tamsyn Nichol" userId="bcf1b415-7510-42f7-bf32-8ffa5f2a2971" providerId="ADAL" clId="{95E737FD-6DF9-43AD-A621-E486C2E2CDFC}" dt="2025-09-02T16:28:23.795" v="765" actId="14100"/>
          <ac:spMkLst>
            <pc:docMk/>
            <pc:sldMk cId="1258583565" sldId="290"/>
            <ac:spMk id="3" creationId="{F6FEB10E-23A8-2E3C-065E-29BFE0052640}"/>
          </ac:spMkLst>
        </pc:spChg>
        <pc:spChg chg="add del">
          <ac:chgData name="Tamsyn Nichol" userId="bcf1b415-7510-42f7-bf32-8ffa5f2a2971" providerId="ADAL" clId="{95E737FD-6DF9-43AD-A621-E486C2E2CDFC}" dt="2025-09-02T16:28:03.920" v="759" actId="26606"/>
          <ac:spMkLst>
            <pc:docMk/>
            <pc:sldMk cId="1258583565" sldId="290"/>
            <ac:spMk id="8" creationId="{777A147A-9ED8-46B4-8660-1B3C2AA880B5}"/>
          </ac:spMkLst>
        </pc:spChg>
        <pc:spChg chg="add del">
          <ac:chgData name="Tamsyn Nichol" userId="bcf1b415-7510-42f7-bf32-8ffa5f2a2971" providerId="ADAL" clId="{95E737FD-6DF9-43AD-A621-E486C2E2CDFC}" dt="2025-09-02T16:28:03.920" v="759" actId="26606"/>
          <ac:spMkLst>
            <pc:docMk/>
            <pc:sldMk cId="1258583565" sldId="290"/>
            <ac:spMk id="10" creationId="{5D6C15A0-C087-4593-8414-2B4EC1CDC3DE}"/>
          </ac:spMkLst>
        </pc:spChg>
        <pc:spChg chg="add">
          <ac:chgData name="Tamsyn Nichol" userId="bcf1b415-7510-42f7-bf32-8ffa5f2a2971" providerId="ADAL" clId="{95E737FD-6DF9-43AD-A621-E486C2E2CDFC}" dt="2025-09-02T16:28:03.930" v="760" actId="26606"/>
          <ac:spMkLst>
            <pc:docMk/>
            <pc:sldMk cId="1258583565" sldId="290"/>
            <ac:spMk id="12" creationId="{100EDD19-6802-4EC3-95CE-CFFAB042CFD6}"/>
          </ac:spMkLst>
        </pc:spChg>
        <pc:spChg chg="add">
          <ac:chgData name="Tamsyn Nichol" userId="bcf1b415-7510-42f7-bf32-8ffa5f2a2971" providerId="ADAL" clId="{95E737FD-6DF9-43AD-A621-E486C2E2CDFC}" dt="2025-09-02T16:28:03.930" v="760" actId="26606"/>
          <ac:spMkLst>
            <pc:docMk/>
            <pc:sldMk cId="1258583565" sldId="290"/>
            <ac:spMk id="13" creationId="{DB17E863-922E-4C26-BD64-E8FD41D28661}"/>
          </ac:spMkLst>
        </pc:spChg>
      </pc:sldChg>
      <pc:sldChg chg="new del">
        <pc:chgData name="Tamsyn Nichol" userId="bcf1b415-7510-42f7-bf32-8ffa5f2a2971" providerId="ADAL" clId="{95E737FD-6DF9-43AD-A621-E486C2E2CDFC}" dt="2025-09-02T16:15:58.352" v="604" actId="47"/>
        <pc:sldMkLst>
          <pc:docMk/>
          <pc:sldMk cId="3747785931" sldId="290"/>
        </pc:sldMkLst>
      </pc:sldChg>
      <pc:sldChg chg="addSp modSp new mod setBg">
        <pc:chgData name="Tamsyn Nichol" userId="bcf1b415-7510-42f7-bf32-8ffa5f2a2971" providerId="ADAL" clId="{95E737FD-6DF9-43AD-A621-E486C2E2CDFC}" dt="2025-09-02T16:27:12.400" v="748" actId="255"/>
        <pc:sldMkLst>
          <pc:docMk/>
          <pc:sldMk cId="3795547594" sldId="291"/>
        </pc:sldMkLst>
        <pc:spChg chg="mod">
          <ac:chgData name="Tamsyn Nichol" userId="bcf1b415-7510-42f7-bf32-8ffa5f2a2971" providerId="ADAL" clId="{95E737FD-6DF9-43AD-A621-E486C2E2CDFC}" dt="2025-09-02T16:27:04.995" v="747" actId="26606"/>
          <ac:spMkLst>
            <pc:docMk/>
            <pc:sldMk cId="3795547594" sldId="291"/>
            <ac:spMk id="2" creationId="{53A02AE9-4DE0-FE5E-89A8-AA255D975686}"/>
          </ac:spMkLst>
        </pc:spChg>
        <pc:spChg chg="mod">
          <ac:chgData name="Tamsyn Nichol" userId="bcf1b415-7510-42f7-bf32-8ffa5f2a2971" providerId="ADAL" clId="{95E737FD-6DF9-43AD-A621-E486C2E2CDFC}" dt="2025-09-02T16:27:12.400" v="748" actId="255"/>
          <ac:spMkLst>
            <pc:docMk/>
            <pc:sldMk cId="3795547594" sldId="291"/>
            <ac:spMk id="3" creationId="{888A1F17-CB8D-B704-1B98-F59AA7276C13}"/>
          </ac:spMkLst>
        </pc:spChg>
        <pc:spChg chg="add">
          <ac:chgData name="Tamsyn Nichol" userId="bcf1b415-7510-42f7-bf32-8ffa5f2a2971" providerId="ADAL" clId="{95E737FD-6DF9-43AD-A621-E486C2E2CDFC}" dt="2025-09-02T16:27:04.995" v="747" actId="26606"/>
          <ac:spMkLst>
            <pc:docMk/>
            <pc:sldMk cId="3795547594" sldId="291"/>
            <ac:spMk id="8" creationId="{100EDD19-6802-4EC3-95CE-CFFAB042CFD6}"/>
          </ac:spMkLst>
        </pc:spChg>
        <pc:spChg chg="add">
          <ac:chgData name="Tamsyn Nichol" userId="bcf1b415-7510-42f7-bf32-8ffa5f2a2971" providerId="ADAL" clId="{95E737FD-6DF9-43AD-A621-E486C2E2CDFC}" dt="2025-09-02T16:27:04.995" v="747" actId="26606"/>
          <ac:spMkLst>
            <pc:docMk/>
            <pc:sldMk cId="3795547594" sldId="291"/>
            <ac:spMk id="10" creationId="{DB17E863-922E-4C26-BD64-E8FD41D28661}"/>
          </ac:spMkLst>
        </pc:spChg>
      </pc:sldChg>
      <pc:sldChg chg="del">
        <pc:chgData name="Tamsyn Nichol" userId="bcf1b415-7510-42f7-bf32-8ffa5f2a2971" providerId="ADAL" clId="{95E737FD-6DF9-43AD-A621-E486C2E2CDFC}" dt="2025-09-02T15:53:09.130" v="161" actId="47"/>
        <pc:sldMkLst>
          <pc:docMk/>
          <pc:sldMk cId="1614945669" sldId="29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176E8-8265-4494-82FE-3A8DFBCB80ED}"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2DC135F6-1FEF-4E00-B2FE-6C43DF891E52}">
      <dgm:prSet phldrT="[Text]" phldr="0"/>
      <dgm:spPr/>
      <dgm:t>
        <a:bodyPr/>
        <a:lstStyle/>
        <a:p>
          <a:pPr rtl="0"/>
          <a:r>
            <a:rPr lang="en-US">
              <a:latin typeface="Calibri Light" panose="020F0302020204030204"/>
            </a:rPr>
            <a:t>Teacher</a:t>
          </a:r>
          <a:r>
            <a:rPr lang="en-US" b="0" i="0" u="none" strike="noStrike" cap="none" baseline="0" noProof="0">
              <a:solidFill>
                <a:srgbClr val="010000"/>
              </a:solidFill>
              <a:latin typeface="Calibri Light"/>
              <a:cs typeface="Calibri Light"/>
            </a:rPr>
            <a:t> </a:t>
          </a:r>
          <a:r>
            <a:rPr lang="en-US">
              <a:latin typeface="Calibri Light" panose="020F0302020204030204"/>
            </a:rPr>
            <a:t>- led</a:t>
          </a:r>
          <a:r>
            <a:rPr lang="en-US" b="0" i="0" u="none" strike="noStrike" cap="none" baseline="0" noProof="0">
              <a:solidFill>
                <a:srgbClr val="010000"/>
              </a:solidFill>
              <a:latin typeface="Calibri Light"/>
              <a:cs typeface="Calibri Light"/>
            </a:rPr>
            <a:t> </a:t>
          </a:r>
          <a:endParaRPr lang="en-US"/>
        </a:p>
      </dgm:t>
    </dgm:pt>
    <dgm:pt modelId="{7260287A-5985-40E5-B5DB-E3673CCB2BD1}" type="parTrans" cxnId="{18C105EC-DEAF-494B-AF2D-3625143015F5}">
      <dgm:prSet/>
      <dgm:spPr/>
      <dgm:t>
        <a:bodyPr/>
        <a:lstStyle/>
        <a:p>
          <a:endParaRPr lang="en-US"/>
        </a:p>
      </dgm:t>
    </dgm:pt>
    <dgm:pt modelId="{FBE72A8B-B5CF-4CCA-89DF-29D571D0E308}" type="sibTrans" cxnId="{18C105EC-DEAF-494B-AF2D-3625143015F5}">
      <dgm:prSet/>
      <dgm:spPr/>
      <dgm:t>
        <a:bodyPr/>
        <a:lstStyle/>
        <a:p>
          <a:endParaRPr lang="en-US"/>
        </a:p>
      </dgm:t>
    </dgm:pt>
    <dgm:pt modelId="{799B64FF-51CD-4EDC-BFCC-92AEDFC0DA95}">
      <dgm:prSet phldrT="[Text]" phldr="0"/>
      <dgm:spPr/>
      <dgm:t>
        <a:bodyPr/>
        <a:lstStyle/>
        <a:p>
          <a:pPr rtl="0"/>
          <a:r>
            <a:rPr lang="en-US">
              <a:latin typeface="Calibri Light" panose="020F0302020204030204"/>
            </a:rPr>
            <a:t> Modelled Investigation </a:t>
          </a:r>
          <a:endParaRPr lang="en-US"/>
        </a:p>
      </dgm:t>
    </dgm:pt>
    <dgm:pt modelId="{B4C0A8FE-5469-4EF2-AEA5-50CD5FA755D5}" type="parTrans" cxnId="{BD7ACC93-AA3F-415C-974D-F5C8BD838CB0}">
      <dgm:prSet/>
      <dgm:spPr/>
      <dgm:t>
        <a:bodyPr/>
        <a:lstStyle/>
        <a:p>
          <a:endParaRPr lang="en-US"/>
        </a:p>
      </dgm:t>
    </dgm:pt>
    <dgm:pt modelId="{D798B47D-C287-485F-9BD8-D193E052EDD2}" type="sibTrans" cxnId="{BD7ACC93-AA3F-415C-974D-F5C8BD838CB0}">
      <dgm:prSet/>
      <dgm:spPr/>
      <dgm:t>
        <a:bodyPr/>
        <a:lstStyle/>
        <a:p>
          <a:endParaRPr lang="en-US"/>
        </a:p>
      </dgm:t>
    </dgm:pt>
    <dgm:pt modelId="{C6784560-1352-4CB0-AF86-FF8AA7CA01CD}">
      <dgm:prSet phldrT="[Text]" phldr="0"/>
      <dgm:spPr/>
      <dgm:t>
        <a:bodyPr/>
        <a:lstStyle/>
        <a:p>
          <a:pPr rtl="0"/>
          <a:r>
            <a:rPr lang="en-US">
              <a:latin typeface="Calibri Light" panose="020F0302020204030204"/>
            </a:rPr>
            <a:t> Semi - independence</a:t>
          </a:r>
          <a:endParaRPr lang="en-US"/>
        </a:p>
      </dgm:t>
    </dgm:pt>
    <dgm:pt modelId="{5112AFC0-C8C1-440F-9616-0D9DC5B017D6}" type="parTrans" cxnId="{5A428607-7ECA-4037-BF17-D1E23E7F3DAA}">
      <dgm:prSet/>
      <dgm:spPr/>
      <dgm:t>
        <a:bodyPr/>
        <a:lstStyle/>
        <a:p>
          <a:endParaRPr lang="en-US"/>
        </a:p>
      </dgm:t>
    </dgm:pt>
    <dgm:pt modelId="{07DDEB8B-970C-4147-98D2-0DB5D3526B26}" type="sibTrans" cxnId="{5A428607-7ECA-4037-BF17-D1E23E7F3DAA}">
      <dgm:prSet/>
      <dgm:spPr/>
      <dgm:t>
        <a:bodyPr/>
        <a:lstStyle/>
        <a:p>
          <a:endParaRPr lang="en-US"/>
        </a:p>
      </dgm:t>
    </dgm:pt>
    <dgm:pt modelId="{D7F51F5E-AC9B-4576-8EC6-63D0D33A6E29}">
      <dgm:prSet phldrT="[Text]" phldr="0"/>
      <dgm:spPr/>
      <dgm:t>
        <a:bodyPr/>
        <a:lstStyle/>
        <a:p>
          <a:pPr rtl="0"/>
          <a:r>
            <a:rPr lang="en-US">
              <a:latin typeface="Calibri Light" panose="020F0302020204030204"/>
            </a:rPr>
            <a:t> Modelled Investigation</a:t>
          </a:r>
          <a:endParaRPr lang="en-US"/>
        </a:p>
      </dgm:t>
    </dgm:pt>
    <dgm:pt modelId="{D3D8605A-0BD8-44E2-9BAA-52316F56ACEF}" type="parTrans" cxnId="{111875E7-F4C3-4089-8CDA-DE821CF1DCF9}">
      <dgm:prSet/>
      <dgm:spPr/>
      <dgm:t>
        <a:bodyPr/>
        <a:lstStyle/>
        <a:p>
          <a:endParaRPr lang="en-US"/>
        </a:p>
      </dgm:t>
    </dgm:pt>
    <dgm:pt modelId="{18D112A3-2103-4502-AEE4-823B4A419D3D}" type="sibTrans" cxnId="{111875E7-F4C3-4089-8CDA-DE821CF1DCF9}">
      <dgm:prSet/>
      <dgm:spPr/>
      <dgm:t>
        <a:bodyPr/>
        <a:lstStyle/>
        <a:p>
          <a:endParaRPr lang="en-US"/>
        </a:p>
      </dgm:t>
    </dgm:pt>
    <dgm:pt modelId="{94959566-3438-47BD-B83A-71C6928A4964}">
      <dgm:prSet phldrT="[Text]" phldr="0"/>
      <dgm:spPr/>
      <dgm:t>
        <a:bodyPr/>
        <a:lstStyle/>
        <a:p>
          <a:pPr rtl="0"/>
          <a:r>
            <a:rPr lang="en-US">
              <a:latin typeface="Calibri Light" panose="020F0302020204030204"/>
            </a:rPr>
            <a:t> Independent</a:t>
          </a:r>
          <a:endParaRPr lang="en-US"/>
        </a:p>
      </dgm:t>
    </dgm:pt>
    <dgm:pt modelId="{60936C6F-9E27-426C-A9C8-279056EA1550}" type="parTrans" cxnId="{79FA39C2-EE1D-406F-AF0C-AF7962ADE823}">
      <dgm:prSet/>
      <dgm:spPr/>
      <dgm:t>
        <a:bodyPr/>
        <a:lstStyle/>
        <a:p>
          <a:endParaRPr lang="en-US"/>
        </a:p>
      </dgm:t>
    </dgm:pt>
    <dgm:pt modelId="{B1970EF0-9735-49ED-9283-466F0367B444}" type="sibTrans" cxnId="{79FA39C2-EE1D-406F-AF0C-AF7962ADE823}">
      <dgm:prSet/>
      <dgm:spPr/>
      <dgm:t>
        <a:bodyPr/>
        <a:lstStyle/>
        <a:p>
          <a:endParaRPr lang="en-US"/>
        </a:p>
      </dgm:t>
    </dgm:pt>
    <dgm:pt modelId="{3F07221E-0B38-407D-A607-B5AE0AA6A3A7}">
      <dgm:prSet phldrT="[Text]" phldr="0"/>
      <dgm:spPr/>
      <dgm:t>
        <a:bodyPr/>
        <a:lstStyle/>
        <a:p>
          <a:pPr rtl="0"/>
          <a:r>
            <a:rPr lang="en-US">
              <a:latin typeface="Calibri Light" panose="020F0302020204030204"/>
            </a:rPr>
            <a:t> Carry out investigation </a:t>
          </a:r>
        </a:p>
      </dgm:t>
    </dgm:pt>
    <dgm:pt modelId="{396647B0-8B9B-45F6-8EDE-5B2D46F05A7F}" type="parTrans" cxnId="{A0231861-8D8F-4CC3-8B60-085B25B8F896}">
      <dgm:prSet/>
      <dgm:spPr/>
      <dgm:t>
        <a:bodyPr/>
        <a:lstStyle/>
        <a:p>
          <a:endParaRPr lang="en-US"/>
        </a:p>
      </dgm:t>
    </dgm:pt>
    <dgm:pt modelId="{ADC08ADA-87E0-44FB-A142-996D3105CCFC}" type="sibTrans" cxnId="{A0231861-8D8F-4CC3-8B60-085B25B8F896}">
      <dgm:prSet/>
      <dgm:spPr/>
      <dgm:t>
        <a:bodyPr/>
        <a:lstStyle/>
        <a:p>
          <a:endParaRPr lang="en-US"/>
        </a:p>
      </dgm:t>
    </dgm:pt>
    <dgm:pt modelId="{0179151D-A239-4B1C-9A00-EF230AAFAC4E}">
      <dgm:prSet phldrT="[Text]" phldr="0"/>
      <dgm:spPr/>
      <dgm:t>
        <a:bodyPr/>
        <a:lstStyle/>
        <a:p>
          <a:pPr rtl="0"/>
          <a:r>
            <a:rPr lang="en-US">
              <a:latin typeface="Calibri Light" panose="020F0302020204030204"/>
            </a:rPr>
            <a:t> Use skills </a:t>
          </a:r>
          <a:endParaRPr lang="en-US"/>
        </a:p>
      </dgm:t>
    </dgm:pt>
    <dgm:pt modelId="{8668765B-A428-4D5F-B290-667D1713D735}" type="parTrans" cxnId="{3EBAA800-11E7-4489-A746-D22AEC05C947}">
      <dgm:prSet/>
      <dgm:spPr/>
    </dgm:pt>
    <dgm:pt modelId="{A76FDBC3-0DC4-4609-84AE-2D7D4C6B6994}" type="sibTrans" cxnId="{3EBAA800-11E7-4489-A746-D22AEC05C947}">
      <dgm:prSet/>
      <dgm:spPr/>
    </dgm:pt>
    <dgm:pt modelId="{4D4C9063-38F2-4BF1-81C1-8326058A9CBF}">
      <dgm:prSet phldrT="[Text]" phldr="0"/>
      <dgm:spPr/>
      <dgm:t>
        <a:bodyPr/>
        <a:lstStyle/>
        <a:p>
          <a:pPr rtl="0"/>
          <a:r>
            <a:rPr lang="en-US">
              <a:latin typeface="Calibri Light" panose="020F0302020204030204"/>
            </a:rPr>
            <a:t> Begin to use skills </a:t>
          </a:r>
        </a:p>
      </dgm:t>
    </dgm:pt>
    <dgm:pt modelId="{A118E5A3-F4F2-45A3-BCF8-443F62EA976A}" type="parTrans" cxnId="{D08A15B2-F90B-49CD-84A7-512F4CEDC8CF}">
      <dgm:prSet/>
      <dgm:spPr/>
    </dgm:pt>
    <dgm:pt modelId="{1050BCE6-A10A-46F3-ACF4-91E328CB17BC}" type="sibTrans" cxnId="{D08A15B2-F90B-49CD-84A7-512F4CEDC8CF}">
      <dgm:prSet/>
      <dgm:spPr/>
    </dgm:pt>
    <dgm:pt modelId="{89E0BEE5-442E-40BD-9335-80EE8BF25531}" type="pres">
      <dgm:prSet presAssocID="{C41176E8-8265-4494-82FE-3A8DFBCB80ED}" presName="Name0" presStyleCnt="0">
        <dgm:presLayoutVars>
          <dgm:dir/>
          <dgm:animLvl val="lvl"/>
          <dgm:resizeHandles val="exact"/>
        </dgm:presLayoutVars>
      </dgm:prSet>
      <dgm:spPr/>
    </dgm:pt>
    <dgm:pt modelId="{8287459D-E754-4C75-A024-B63A4845589A}" type="pres">
      <dgm:prSet presAssocID="{2DC135F6-1FEF-4E00-B2FE-6C43DF891E52}" presName="compositeNode" presStyleCnt="0">
        <dgm:presLayoutVars>
          <dgm:bulletEnabled val="1"/>
        </dgm:presLayoutVars>
      </dgm:prSet>
      <dgm:spPr/>
    </dgm:pt>
    <dgm:pt modelId="{59A7C470-96C1-43D1-95EE-9FE9EEAAB686}" type="pres">
      <dgm:prSet presAssocID="{2DC135F6-1FEF-4E00-B2FE-6C43DF891E52}" presName="bgRect" presStyleLbl="node1" presStyleIdx="0" presStyleCnt="3"/>
      <dgm:spPr/>
    </dgm:pt>
    <dgm:pt modelId="{8EB3B18D-8EB8-4C97-B061-D0ECC80AF3FD}" type="pres">
      <dgm:prSet presAssocID="{2DC135F6-1FEF-4E00-B2FE-6C43DF891E52}" presName="parentNode" presStyleLbl="node1" presStyleIdx="0" presStyleCnt="3">
        <dgm:presLayoutVars>
          <dgm:chMax val="0"/>
          <dgm:bulletEnabled val="1"/>
        </dgm:presLayoutVars>
      </dgm:prSet>
      <dgm:spPr/>
    </dgm:pt>
    <dgm:pt modelId="{357B7DF3-DA2B-4BB6-B6DB-A8C9F4C418DA}" type="pres">
      <dgm:prSet presAssocID="{2DC135F6-1FEF-4E00-B2FE-6C43DF891E52}" presName="childNode" presStyleLbl="node1" presStyleIdx="0" presStyleCnt="3">
        <dgm:presLayoutVars>
          <dgm:bulletEnabled val="1"/>
        </dgm:presLayoutVars>
      </dgm:prSet>
      <dgm:spPr/>
    </dgm:pt>
    <dgm:pt modelId="{0C28C9BA-3A5B-4708-A0F6-2DA84710D91A}" type="pres">
      <dgm:prSet presAssocID="{FBE72A8B-B5CF-4CCA-89DF-29D571D0E308}" presName="hSp" presStyleCnt="0"/>
      <dgm:spPr/>
    </dgm:pt>
    <dgm:pt modelId="{5035AAF2-B838-4D75-8665-84D537A6B889}" type="pres">
      <dgm:prSet presAssocID="{FBE72A8B-B5CF-4CCA-89DF-29D571D0E308}" presName="vProcSp" presStyleCnt="0"/>
      <dgm:spPr/>
    </dgm:pt>
    <dgm:pt modelId="{8BA52393-D492-44C0-963D-7764E185B46C}" type="pres">
      <dgm:prSet presAssocID="{FBE72A8B-B5CF-4CCA-89DF-29D571D0E308}" presName="vSp1" presStyleCnt="0"/>
      <dgm:spPr/>
    </dgm:pt>
    <dgm:pt modelId="{0554988C-2284-4BBC-ACB5-0F53CC4021AB}" type="pres">
      <dgm:prSet presAssocID="{FBE72A8B-B5CF-4CCA-89DF-29D571D0E308}" presName="simulatedConn" presStyleLbl="solidFgAcc1" presStyleIdx="0" presStyleCnt="2"/>
      <dgm:spPr/>
    </dgm:pt>
    <dgm:pt modelId="{7C8E856B-756F-487E-90C6-A6E172299F90}" type="pres">
      <dgm:prSet presAssocID="{FBE72A8B-B5CF-4CCA-89DF-29D571D0E308}" presName="vSp2" presStyleCnt="0"/>
      <dgm:spPr/>
    </dgm:pt>
    <dgm:pt modelId="{2873A560-5F7B-4628-B9FC-2C92F53755B0}" type="pres">
      <dgm:prSet presAssocID="{FBE72A8B-B5CF-4CCA-89DF-29D571D0E308}" presName="sibTrans" presStyleCnt="0"/>
      <dgm:spPr/>
    </dgm:pt>
    <dgm:pt modelId="{776DBA9E-9830-4401-88AC-CA105384CF9A}" type="pres">
      <dgm:prSet presAssocID="{C6784560-1352-4CB0-AF86-FF8AA7CA01CD}" presName="compositeNode" presStyleCnt="0">
        <dgm:presLayoutVars>
          <dgm:bulletEnabled val="1"/>
        </dgm:presLayoutVars>
      </dgm:prSet>
      <dgm:spPr/>
    </dgm:pt>
    <dgm:pt modelId="{42711D6C-529A-4345-AAB6-B3C0993F91E9}" type="pres">
      <dgm:prSet presAssocID="{C6784560-1352-4CB0-AF86-FF8AA7CA01CD}" presName="bgRect" presStyleLbl="node1" presStyleIdx="1" presStyleCnt="3"/>
      <dgm:spPr/>
    </dgm:pt>
    <dgm:pt modelId="{D74F380C-C5CC-48DF-BAE3-074377A0221F}" type="pres">
      <dgm:prSet presAssocID="{C6784560-1352-4CB0-AF86-FF8AA7CA01CD}" presName="parentNode" presStyleLbl="node1" presStyleIdx="1" presStyleCnt="3">
        <dgm:presLayoutVars>
          <dgm:chMax val="0"/>
          <dgm:bulletEnabled val="1"/>
        </dgm:presLayoutVars>
      </dgm:prSet>
      <dgm:spPr/>
    </dgm:pt>
    <dgm:pt modelId="{F2F682D9-8688-42EE-A222-8253E8CFB12D}" type="pres">
      <dgm:prSet presAssocID="{C6784560-1352-4CB0-AF86-FF8AA7CA01CD}" presName="childNode" presStyleLbl="node1" presStyleIdx="1" presStyleCnt="3">
        <dgm:presLayoutVars>
          <dgm:bulletEnabled val="1"/>
        </dgm:presLayoutVars>
      </dgm:prSet>
      <dgm:spPr/>
    </dgm:pt>
    <dgm:pt modelId="{141BDAAD-5D0A-43F2-9D57-12D4D3E3A420}" type="pres">
      <dgm:prSet presAssocID="{07DDEB8B-970C-4147-98D2-0DB5D3526B26}" presName="hSp" presStyleCnt="0"/>
      <dgm:spPr/>
    </dgm:pt>
    <dgm:pt modelId="{8E20BE47-ECB4-4927-A759-81B2516E93E0}" type="pres">
      <dgm:prSet presAssocID="{07DDEB8B-970C-4147-98D2-0DB5D3526B26}" presName="vProcSp" presStyleCnt="0"/>
      <dgm:spPr/>
    </dgm:pt>
    <dgm:pt modelId="{432A288D-6686-43AF-8192-5C6CAE090FE2}" type="pres">
      <dgm:prSet presAssocID="{07DDEB8B-970C-4147-98D2-0DB5D3526B26}" presName="vSp1" presStyleCnt="0"/>
      <dgm:spPr/>
    </dgm:pt>
    <dgm:pt modelId="{7DE992C0-27E9-44CF-ADBC-14200B43724E}" type="pres">
      <dgm:prSet presAssocID="{07DDEB8B-970C-4147-98D2-0DB5D3526B26}" presName="simulatedConn" presStyleLbl="solidFgAcc1" presStyleIdx="1" presStyleCnt="2"/>
      <dgm:spPr/>
    </dgm:pt>
    <dgm:pt modelId="{442C7273-1D8D-4D1F-93F2-8FDF8B31933A}" type="pres">
      <dgm:prSet presAssocID="{07DDEB8B-970C-4147-98D2-0DB5D3526B26}" presName="vSp2" presStyleCnt="0"/>
      <dgm:spPr/>
    </dgm:pt>
    <dgm:pt modelId="{60174404-032B-4363-B547-500BB25DBF61}" type="pres">
      <dgm:prSet presAssocID="{07DDEB8B-970C-4147-98D2-0DB5D3526B26}" presName="sibTrans" presStyleCnt="0"/>
      <dgm:spPr/>
    </dgm:pt>
    <dgm:pt modelId="{3CCEBB10-9942-441E-97AB-01D4C41913F3}" type="pres">
      <dgm:prSet presAssocID="{94959566-3438-47BD-B83A-71C6928A4964}" presName="compositeNode" presStyleCnt="0">
        <dgm:presLayoutVars>
          <dgm:bulletEnabled val="1"/>
        </dgm:presLayoutVars>
      </dgm:prSet>
      <dgm:spPr/>
    </dgm:pt>
    <dgm:pt modelId="{047E93C7-AFFF-40BB-8E28-ABED3A2FC04D}" type="pres">
      <dgm:prSet presAssocID="{94959566-3438-47BD-B83A-71C6928A4964}" presName="bgRect" presStyleLbl="node1" presStyleIdx="2" presStyleCnt="3"/>
      <dgm:spPr/>
    </dgm:pt>
    <dgm:pt modelId="{D43324A0-6EAA-4A74-A8B1-A995C15AE600}" type="pres">
      <dgm:prSet presAssocID="{94959566-3438-47BD-B83A-71C6928A4964}" presName="parentNode" presStyleLbl="node1" presStyleIdx="2" presStyleCnt="3">
        <dgm:presLayoutVars>
          <dgm:chMax val="0"/>
          <dgm:bulletEnabled val="1"/>
        </dgm:presLayoutVars>
      </dgm:prSet>
      <dgm:spPr/>
    </dgm:pt>
    <dgm:pt modelId="{FDFE5923-65A4-46B3-AE5B-B54DE1FB6F1C}" type="pres">
      <dgm:prSet presAssocID="{94959566-3438-47BD-B83A-71C6928A4964}" presName="childNode" presStyleLbl="node1" presStyleIdx="2" presStyleCnt="3">
        <dgm:presLayoutVars>
          <dgm:bulletEnabled val="1"/>
        </dgm:presLayoutVars>
      </dgm:prSet>
      <dgm:spPr/>
    </dgm:pt>
  </dgm:ptLst>
  <dgm:cxnLst>
    <dgm:cxn modelId="{3EBAA800-11E7-4489-A746-D22AEC05C947}" srcId="{94959566-3438-47BD-B83A-71C6928A4964}" destId="{0179151D-A239-4B1C-9A00-EF230AAFAC4E}" srcOrd="1" destOrd="0" parTransId="{8668765B-A428-4D5F-B290-667D1713D735}" sibTransId="{A76FDBC3-0DC4-4609-84AE-2D7D4C6B6994}"/>
    <dgm:cxn modelId="{5A428607-7ECA-4037-BF17-D1E23E7F3DAA}" srcId="{C41176E8-8265-4494-82FE-3A8DFBCB80ED}" destId="{C6784560-1352-4CB0-AF86-FF8AA7CA01CD}" srcOrd="1" destOrd="0" parTransId="{5112AFC0-C8C1-440F-9616-0D9DC5B017D6}" sibTransId="{07DDEB8B-970C-4147-98D2-0DB5D3526B26}"/>
    <dgm:cxn modelId="{72A91714-257E-4DFC-BD75-88707A04D631}" type="presOf" srcId="{D7F51F5E-AC9B-4576-8EC6-63D0D33A6E29}" destId="{F2F682D9-8688-42EE-A222-8253E8CFB12D}" srcOrd="0" destOrd="0" presId="urn:microsoft.com/office/officeart/2005/8/layout/hProcess7"/>
    <dgm:cxn modelId="{6AF3A927-F76F-4EA5-A973-382BE5275677}" type="presOf" srcId="{799B64FF-51CD-4EDC-BFCC-92AEDFC0DA95}" destId="{357B7DF3-DA2B-4BB6-B6DB-A8C9F4C418DA}" srcOrd="0" destOrd="0" presId="urn:microsoft.com/office/officeart/2005/8/layout/hProcess7"/>
    <dgm:cxn modelId="{7882B630-5AD0-4D8A-9D55-999073A0B2D7}" type="presOf" srcId="{94959566-3438-47BD-B83A-71C6928A4964}" destId="{047E93C7-AFFF-40BB-8E28-ABED3A2FC04D}" srcOrd="0" destOrd="0" presId="urn:microsoft.com/office/officeart/2005/8/layout/hProcess7"/>
    <dgm:cxn modelId="{A0231861-8D8F-4CC3-8B60-085B25B8F896}" srcId="{94959566-3438-47BD-B83A-71C6928A4964}" destId="{3F07221E-0B38-407D-A607-B5AE0AA6A3A7}" srcOrd="0" destOrd="0" parTransId="{396647B0-8B9B-45F6-8EDE-5B2D46F05A7F}" sibTransId="{ADC08ADA-87E0-44FB-A142-996D3105CCFC}"/>
    <dgm:cxn modelId="{9AB21F8F-2944-442E-A74B-D373F8B86103}" type="presOf" srcId="{94959566-3438-47BD-B83A-71C6928A4964}" destId="{D43324A0-6EAA-4A74-A8B1-A995C15AE600}" srcOrd="1" destOrd="0" presId="urn:microsoft.com/office/officeart/2005/8/layout/hProcess7"/>
    <dgm:cxn modelId="{BD7ACC93-AA3F-415C-974D-F5C8BD838CB0}" srcId="{2DC135F6-1FEF-4E00-B2FE-6C43DF891E52}" destId="{799B64FF-51CD-4EDC-BFCC-92AEDFC0DA95}" srcOrd="0" destOrd="0" parTransId="{B4C0A8FE-5469-4EF2-AEA5-50CD5FA755D5}" sibTransId="{D798B47D-C287-485F-9BD8-D193E052EDD2}"/>
    <dgm:cxn modelId="{11012AA5-BF49-4D20-A1A8-2A136856DDC2}" type="presOf" srcId="{0179151D-A239-4B1C-9A00-EF230AAFAC4E}" destId="{FDFE5923-65A4-46B3-AE5B-B54DE1FB6F1C}" srcOrd="0" destOrd="1" presId="urn:microsoft.com/office/officeart/2005/8/layout/hProcess7"/>
    <dgm:cxn modelId="{32F927A9-EDBC-4322-8CBB-2C12C1AB086D}" type="presOf" srcId="{C6784560-1352-4CB0-AF86-FF8AA7CA01CD}" destId="{42711D6C-529A-4345-AAB6-B3C0993F91E9}" srcOrd="0" destOrd="0" presId="urn:microsoft.com/office/officeart/2005/8/layout/hProcess7"/>
    <dgm:cxn modelId="{8F8E2CAA-3342-489C-A3AE-94C0CF291D77}" type="presOf" srcId="{2DC135F6-1FEF-4E00-B2FE-6C43DF891E52}" destId="{59A7C470-96C1-43D1-95EE-9FE9EEAAB686}" srcOrd="0" destOrd="0" presId="urn:microsoft.com/office/officeart/2005/8/layout/hProcess7"/>
    <dgm:cxn modelId="{D08A15B2-F90B-49CD-84A7-512F4CEDC8CF}" srcId="{C6784560-1352-4CB0-AF86-FF8AA7CA01CD}" destId="{4D4C9063-38F2-4BF1-81C1-8326058A9CBF}" srcOrd="1" destOrd="0" parTransId="{A118E5A3-F4F2-45A3-BCF8-443F62EA976A}" sibTransId="{1050BCE6-A10A-46F3-ACF4-91E328CB17BC}"/>
    <dgm:cxn modelId="{61718FBE-F0D1-4825-BD5F-3D9B53215FFE}" type="presOf" srcId="{2DC135F6-1FEF-4E00-B2FE-6C43DF891E52}" destId="{8EB3B18D-8EB8-4C97-B061-D0ECC80AF3FD}" srcOrd="1" destOrd="0" presId="urn:microsoft.com/office/officeart/2005/8/layout/hProcess7"/>
    <dgm:cxn modelId="{79FA39C2-EE1D-406F-AF0C-AF7962ADE823}" srcId="{C41176E8-8265-4494-82FE-3A8DFBCB80ED}" destId="{94959566-3438-47BD-B83A-71C6928A4964}" srcOrd="2" destOrd="0" parTransId="{60936C6F-9E27-426C-A9C8-279056EA1550}" sibTransId="{B1970EF0-9735-49ED-9283-466F0367B444}"/>
    <dgm:cxn modelId="{E3081ADD-377E-4AD0-93F4-8F9CBB6BF482}" type="presOf" srcId="{C41176E8-8265-4494-82FE-3A8DFBCB80ED}" destId="{89E0BEE5-442E-40BD-9335-80EE8BF25531}" srcOrd="0" destOrd="0" presId="urn:microsoft.com/office/officeart/2005/8/layout/hProcess7"/>
    <dgm:cxn modelId="{111875E7-F4C3-4089-8CDA-DE821CF1DCF9}" srcId="{C6784560-1352-4CB0-AF86-FF8AA7CA01CD}" destId="{D7F51F5E-AC9B-4576-8EC6-63D0D33A6E29}" srcOrd="0" destOrd="0" parTransId="{D3D8605A-0BD8-44E2-9BAA-52316F56ACEF}" sibTransId="{18D112A3-2103-4502-AEE4-823B4A419D3D}"/>
    <dgm:cxn modelId="{3E8C29EB-BE60-4F23-A555-0217553B75EE}" type="presOf" srcId="{3F07221E-0B38-407D-A607-B5AE0AA6A3A7}" destId="{FDFE5923-65A4-46B3-AE5B-B54DE1FB6F1C}" srcOrd="0" destOrd="0" presId="urn:microsoft.com/office/officeart/2005/8/layout/hProcess7"/>
    <dgm:cxn modelId="{18C105EC-DEAF-494B-AF2D-3625143015F5}" srcId="{C41176E8-8265-4494-82FE-3A8DFBCB80ED}" destId="{2DC135F6-1FEF-4E00-B2FE-6C43DF891E52}" srcOrd="0" destOrd="0" parTransId="{7260287A-5985-40E5-B5DB-E3673CCB2BD1}" sibTransId="{FBE72A8B-B5CF-4CCA-89DF-29D571D0E308}"/>
    <dgm:cxn modelId="{8337A5F3-927C-4421-8053-1F3F8803AF4E}" type="presOf" srcId="{4D4C9063-38F2-4BF1-81C1-8326058A9CBF}" destId="{F2F682D9-8688-42EE-A222-8253E8CFB12D}" srcOrd="0" destOrd="1" presId="urn:microsoft.com/office/officeart/2005/8/layout/hProcess7"/>
    <dgm:cxn modelId="{B2898AFD-3A2D-483A-B77F-D954DA19CF82}" type="presOf" srcId="{C6784560-1352-4CB0-AF86-FF8AA7CA01CD}" destId="{D74F380C-C5CC-48DF-BAE3-074377A0221F}" srcOrd="1" destOrd="0" presId="urn:microsoft.com/office/officeart/2005/8/layout/hProcess7"/>
    <dgm:cxn modelId="{9322A19B-C404-4C22-8FE6-820B5033E1E0}" type="presParOf" srcId="{89E0BEE5-442E-40BD-9335-80EE8BF25531}" destId="{8287459D-E754-4C75-A024-B63A4845589A}" srcOrd="0" destOrd="0" presId="urn:microsoft.com/office/officeart/2005/8/layout/hProcess7"/>
    <dgm:cxn modelId="{3B4B32FB-9988-412C-9A79-1F81B2FE82A5}" type="presParOf" srcId="{8287459D-E754-4C75-A024-B63A4845589A}" destId="{59A7C470-96C1-43D1-95EE-9FE9EEAAB686}" srcOrd="0" destOrd="0" presId="urn:microsoft.com/office/officeart/2005/8/layout/hProcess7"/>
    <dgm:cxn modelId="{FECB29D2-1505-47BD-AFD4-BD52CC2C5948}" type="presParOf" srcId="{8287459D-E754-4C75-A024-B63A4845589A}" destId="{8EB3B18D-8EB8-4C97-B061-D0ECC80AF3FD}" srcOrd="1" destOrd="0" presId="urn:microsoft.com/office/officeart/2005/8/layout/hProcess7"/>
    <dgm:cxn modelId="{9775AAB6-18D2-42A8-A8BE-AAE86DE7ED11}" type="presParOf" srcId="{8287459D-E754-4C75-A024-B63A4845589A}" destId="{357B7DF3-DA2B-4BB6-B6DB-A8C9F4C418DA}" srcOrd="2" destOrd="0" presId="urn:microsoft.com/office/officeart/2005/8/layout/hProcess7"/>
    <dgm:cxn modelId="{FC17E070-79D3-4261-BD3C-ACBACE3659C4}" type="presParOf" srcId="{89E0BEE5-442E-40BD-9335-80EE8BF25531}" destId="{0C28C9BA-3A5B-4708-A0F6-2DA84710D91A}" srcOrd="1" destOrd="0" presId="urn:microsoft.com/office/officeart/2005/8/layout/hProcess7"/>
    <dgm:cxn modelId="{72EAD5E1-2723-4150-8B14-54DC2A4B5709}" type="presParOf" srcId="{89E0BEE5-442E-40BD-9335-80EE8BF25531}" destId="{5035AAF2-B838-4D75-8665-84D537A6B889}" srcOrd="2" destOrd="0" presId="urn:microsoft.com/office/officeart/2005/8/layout/hProcess7"/>
    <dgm:cxn modelId="{84CD224E-C4A5-4911-8168-B52DE737CDB6}" type="presParOf" srcId="{5035AAF2-B838-4D75-8665-84D537A6B889}" destId="{8BA52393-D492-44C0-963D-7764E185B46C}" srcOrd="0" destOrd="0" presId="urn:microsoft.com/office/officeart/2005/8/layout/hProcess7"/>
    <dgm:cxn modelId="{93D85B1E-315B-492F-969D-C0B256766124}" type="presParOf" srcId="{5035AAF2-B838-4D75-8665-84D537A6B889}" destId="{0554988C-2284-4BBC-ACB5-0F53CC4021AB}" srcOrd="1" destOrd="0" presId="urn:microsoft.com/office/officeart/2005/8/layout/hProcess7"/>
    <dgm:cxn modelId="{6CF739A6-C0A4-413A-B63C-12F8F235E9B1}" type="presParOf" srcId="{5035AAF2-B838-4D75-8665-84D537A6B889}" destId="{7C8E856B-756F-487E-90C6-A6E172299F90}" srcOrd="2" destOrd="0" presId="urn:microsoft.com/office/officeart/2005/8/layout/hProcess7"/>
    <dgm:cxn modelId="{2F992470-0828-41CA-B4A5-9EF61311604F}" type="presParOf" srcId="{89E0BEE5-442E-40BD-9335-80EE8BF25531}" destId="{2873A560-5F7B-4628-B9FC-2C92F53755B0}" srcOrd="3" destOrd="0" presId="urn:microsoft.com/office/officeart/2005/8/layout/hProcess7"/>
    <dgm:cxn modelId="{976BA111-3F86-4C72-9A4B-967DAB7791FD}" type="presParOf" srcId="{89E0BEE5-442E-40BD-9335-80EE8BF25531}" destId="{776DBA9E-9830-4401-88AC-CA105384CF9A}" srcOrd="4" destOrd="0" presId="urn:microsoft.com/office/officeart/2005/8/layout/hProcess7"/>
    <dgm:cxn modelId="{B5C1BA42-D517-47F8-8936-BE6CE7F536D4}" type="presParOf" srcId="{776DBA9E-9830-4401-88AC-CA105384CF9A}" destId="{42711D6C-529A-4345-AAB6-B3C0993F91E9}" srcOrd="0" destOrd="0" presId="urn:microsoft.com/office/officeart/2005/8/layout/hProcess7"/>
    <dgm:cxn modelId="{AF98F6E1-A2A9-450D-86C0-CE0AC0F5D1E1}" type="presParOf" srcId="{776DBA9E-9830-4401-88AC-CA105384CF9A}" destId="{D74F380C-C5CC-48DF-BAE3-074377A0221F}" srcOrd="1" destOrd="0" presId="urn:microsoft.com/office/officeart/2005/8/layout/hProcess7"/>
    <dgm:cxn modelId="{FF678B39-67C7-4521-9D78-49E5585F02F9}" type="presParOf" srcId="{776DBA9E-9830-4401-88AC-CA105384CF9A}" destId="{F2F682D9-8688-42EE-A222-8253E8CFB12D}" srcOrd="2" destOrd="0" presId="urn:microsoft.com/office/officeart/2005/8/layout/hProcess7"/>
    <dgm:cxn modelId="{E9106E1D-82E8-46F5-80BF-19070F82A5AD}" type="presParOf" srcId="{89E0BEE5-442E-40BD-9335-80EE8BF25531}" destId="{141BDAAD-5D0A-43F2-9D57-12D4D3E3A420}" srcOrd="5" destOrd="0" presId="urn:microsoft.com/office/officeart/2005/8/layout/hProcess7"/>
    <dgm:cxn modelId="{F8B6C386-4A75-4683-988C-409CC17F27BE}" type="presParOf" srcId="{89E0BEE5-442E-40BD-9335-80EE8BF25531}" destId="{8E20BE47-ECB4-4927-A759-81B2516E93E0}" srcOrd="6" destOrd="0" presId="urn:microsoft.com/office/officeart/2005/8/layout/hProcess7"/>
    <dgm:cxn modelId="{22A19641-C4A9-4AC5-BD32-32D246578BCE}" type="presParOf" srcId="{8E20BE47-ECB4-4927-A759-81B2516E93E0}" destId="{432A288D-6686-43AF-8192-5C6CAE090FE2}" srcOrd="0" destOrd="0" presId="urn:microsoft.com/office/officeart/2005/8/layout/hProcess7"/>
    <dgm:cxn modelId="{CD893774-DFAD-4552-8002-89DFE6FACC5B}" type="presParOf" srcId="{8E20BE47-ECB4-4927-A759-81B2516E93E0}" destId="{7DE992C0-27E9-44CF-ADBC-14200B43724E}" srcOrd="1" destOrd="0" presId="urn:microsoft.com/office/officeart/2005/8/layout/hProcess7"/>
    <dgm:cxn modelId="{4EE94F4F-B72E-4CA7-9F5C-48508E859482}" type="presParOf" srcId="{8E20BE47-ECB4-4927-A759-81B2516E93E0}" destId="{442C7273-1D8D-4D1F-93F2-8FDF8B31933A}" srcOrd="2" destOrd="0" presId="urn:microsoft.com/office/officeart/2005/8/layout/hProcess7"/>
    <dgm:cxn modelId="{B8D1BC81-12E3-4A6B-B3EF-B5309B44498D}" type="presParOf" srcId="{89E0BEE5-442E-40BD-9335-80EE8BF25531}" destId="{60174404-032B-4363-B547-500BB25DBF61}" srcOrd="7" destOrd="0" presId="urn:microsoft.com/office/officeart/2005/8/layout/hProcess7"/>
    <dgm:cxn modelId="{840A1D60-B8CC-4BEE-B46A-36FEE5AABA44}" type="presParOf" srcId="{89E0BEE5-442E-40BD-9335-80EE8BF25531}" destId="{3CCEBB10-9942-441E-97AB-01D4C41913F3}" srcOrd="8" destOrd="0" presId="urn:microsoft.com/office/officeart/2005/8/layout/hProcess7"/>
    <dgm:cxn modelId="{B05B1CB0-F5C2-45BC-8F87-EE315F6F134E}" type="presParOf" srcId="{3CCEBB10-9942-441E-97AB-01D4C41913F3}" destId="{047E93C7-AFFF-40BB-8E28-ABED3A2FC04D}" srcOrd="0" destOrd="0" presId="urn:microsoft.com/office/officeart/2005/8/layout/hProcess7"/>
    <dgm:cxn modelId="{99CC3D76-2AF8-4D72-9E84-02495C19A7C6}" type="presParOf" srcId="{3CCEBB10-9942-441E-97AB-01D4C41913F3}" destId="{D43324A0-6EAA-4A74-A8B1-A995C15AE600}" srcOrd="1" destOrd="0" presId="urn:microsoft.com/office/officeart/2005/8/layout/hProcess7"/>
    <dgm:cxn modelId="{CA33EE78-C351-4C3A-9986-DB7877356402}" type="presParOf" srcId="{3CCEBB10-9942-441E-97AB-01D4C41913F3}" destId="{FDFE5923-65A4-46B3-AE5B-B54DE1FB6F1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A57B2-F736-4008-8989-3E04B27CF9F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AFF00DA-4057-487B-B902-82073424F5D0}">
      <dgm:prSet phldrT="[Text]" phldr="0"/>
      <dgm:spPr/>
      <dgm:t>
        <a:bodyPr/>
        <a:lstStyle/>
        <a:p>
          <a:pPr rtl="0"/>
          <a:r>
            <a:rPr lang="en-US">
              <a:latin typeface="Calibri Light" panose="020F0302020204030204"/>
            </a:rPr>
            <a:t> </a:t>
          </a:r>
          <a:r>
            <a:rPr lang="en-US" b="0" i="0" u="none" strike="noStrike" cap="none" baseline="0" noProof="0">
              <a:latin typeface="Calibri Light"/>
              <a:cs typeface="Calibri Light"/>
            </a:rPr>
            <a:t>Teacher-led</a:t>
          </a:r>
          <a:endParaRPr lang="en-US"/>
        </a:p>
      </dgm:t>
    </dgm:pt>
    <dgm:pt modelId="{6D162A31-B4BB-47A3-8233-F9CF04E77B0F}" type="parTrans" cxnId="{28401643-C4EC-43BB-9224-706392D473C5}">
      <dgm:prSet/>
      <dgm:spPr/>
      <dgm:t>
        <a:bodyPr/>
        <a:lstStyle/>
        <a:p>
          <a:endParaRPr lang="en-US"/>
        </a:p>
      </dgm:t>
    </dgm:pt>
    <dgm:pt modelId="{70C7AA1E-AB6D-42EF-BACB-350530F5A50D}" type="sibTrans" cxnId="{28401643-C4EC-43BB-9224-706392D473C5}">
      <dgm:prSet/>
      <dgm:spPr/>
      <dgm:t>
        <a:bodyPr/>
        <a:lstStyle/>
        <a:p>
          <a:endParaRPr lang="en-US"/>
        </a:p>
      </dgm:t>
    </dgm:pt>
    <dgm:pt modelId="{46BDE0E2-13C9-4E49-ABF8-54F9AA499F7B}">
      <dgm:prSet phldrT="[Text]" phldr="0"/>
      <dgm:spPr/>
      <dgm:t>
        <a:bodyPr/>
        <a:lstStyle/>
        <a:p>
          <a:pPr rtl="0"/>
          <a:r>
            <a:rPr lang="en-US">
              <a:latin typeface="Calibri Light" panose="020F0302020204030204"/>
            </a:rPr>
            <a:t> Semi independent</a:t>
          </a:r>
          <a:endParaRPr lang="en-US"/>
        </a:p>
      </dgm:t>
    </dgm:pt>
    <dgm:pt modelId="{26CA49D6-A545-4BB8-A5F4-DB89EF7140CF}" type="parTrans" cxnId="{2FAC3348-7964-4079-959C-E030837B0D44}">
      <dgm:prSet/>
      <dgm:spPr/>
      <dgm:t>
        <a:bodyPr/>
        <a:lstStyle/>
        <a:p>
          <a:endParaRPr lang="en-US"/>
        </a:p>
      </dgm:t>
    </dgm:pt>
    <dgm:pt modelId="{06595445-0D02-4DF3-965E-A319A61EC8EA}" type="sibTrans" cxnId="{2FAC3348-7964-4079-959C-E030837B0D44}">
      <dgm:prSet/>
      <dgm:spPr/>
      <dgm:t>
        <a:bodyPr/>
        <a:lstStyle/>
        <a:p>
          <a:endParaRPr lang="en-US"/>
        </a:p>
      </dgm:t>
    </dgm:pt>
    <dgm:pt modelId="{329AAFD1-628A-44F8-AD3F-3EFAA949B63E}">
      <dgm:prSet phldrT="[Text]" phldr="0"/>
      <dgm:spPr/>
      <dgm:t>
        <a:bodyPr/>
        <a:lstStyle/>
        <a:p>
          <a:pPr rtl="0"/>
          <a:r>
            <a:rPr lang="en-US">
              <a:latin typeface="Calibri Light" panose="020F0302020204030204"/>
            </a:rPr>
            <a:t> </a:t>
          </a:r>
          <a:r>
            <a:rPr lang="en-US" i="0">
              <a:latin typeface="Calibri Light" panose="020F0302020204030204"/>
            </a:rPr>
            <a:t>Independent</a:t>
          </a:r>
          <a:endParaRPr lang="en-US" i="1"/>
        </a:p>
      </dgm:t>
    </dgm:pt>
    <dgm:pt modelId="{480783F6-06E8-44C6-9218-312514CF4E92}" type="parTrans" cxnId="{E3A97188-9276-47E9-B86D-BF16D695369D}">
      <dgm:prSet/>
      <dgm:spPr/>
      <dgm:t>
        <a:bodyPr/>
        <a:lstStyle/>
        <a:p>
          <a:endParaRPr lang="en-US"/>
        </a:p>
      </dgm:t>
    </dgm:pt>
    <dgm:pt modelId="{D704A677-017D-49EF-B78C-9586AB43D10B}" type="sibTrans" cxnId="{E3A97188-9276-47E9-B86D-BF16D695369D}">
      <dgm:prSet/>
      <dgm:spPr/>
      <dgm:t>
        <a:bodyPr/>
        <a:lstStyle/>
        <a:p>
          <a:endParaRPr lang="en-US"/>
        </a:p>
      </dgm:t>
    </dgm:pt>
    <dgm:pt modelId="{77226338-E131-4673-A6B0-ACC283B7CD17}" type="pres">
      <dgm:prSet presAssocID="{F00A57B2-F736-4008-8989-3E04B27CF9F3}" presName="cycle" presStyleCnt="0">
        <dgm:presLayoutVars>
          <dgm:dir/>
          <dgm:resizeHandles val="exact"/>
        </dgm:presLayoutVars>
      </dgm:prSet>
      <dgm:spPr/>
    </dgm:pt>
    <dgm:pt modelId="{8B2BB9B0-45BB-4544-996D-8A47749F6802}" type="pres">
      <dgm:prSet presAssocID="{5AFF00DA-4057-487B-B902-82073424F5D0}" presName="dummy" presStyleCnt="0"/>
      <dgm:spPr/>
    </dgm:pt>
    <dgm:pt modelId="{F45CE2A0-97CD-469F-A856-A9192377C7A1}" type="pres">
      <dgm:prSet presAssocID="{5AFF00DA-4057-487B-B902-82073424F5D0}" presName="node" presStyleLbl="revTx" presStyleIdx="0" presStyleCnt="3">
        <dgm:presLayoutVars>
          <dgm:bulletEnabled val="1"/>
        </dgm:presLayoutVars>
      </dgm:prSet>
      <dgm:spPr/>
    </dgm:pt>
    <dgm:pt modelId="{B164105A-911A-483F-B45B-67CD0413AEE5}" type="pres">
      <dgm:prSet presAssocID="{70C7AA1E-AB6D-42EF-BACB-350530F5A50D}" presName="sibTrans" presStyleLbl="node1" presStyleIdx="0" presStyleCnt="3"/>
      <dgm:spPr/>
    </dgm:pt>
    <dgm:pt modelId="{CD28EFD4-F7B6-4243-9DC8-0902E4022429}" type="pres">
      <dgm:prSet presAssocID="{46BDE0E2-13C9-4E49-ABF8-54F9AA499F7B}" presName="dummy" presStyleCnt="0"/>
      <dgm:spPr/>
    </dgm:pt>
    <dgm:pt modelId="{57FC52F5-7D13-466A-A3BB-9E2AD671DD1F}" type="pres">
      <dgm:prSet presAssocID="{46BDE0E2-13C9-4E49-ABF8-54F9AA499F7B}" presName="node" presStyleLbl="revTx" presStyleIdx="1" presStyleCnt="3">
        <dgm:presLayoutVars>
          <dgm:bulletEnabled val="1"/>
        </dgm:presLayoutVars>
      </dgm:prSet>
      <dgm:spPr/>
    </dgm:pt>
    <dgm:pt modelId="{549816D0-02DD-4CA4-856F-7BE544AD2170}" type="pres">
      <dgm:prSet presAssocID="{06595445-0D02-4DF3-965E-A319A61EC8EA}" presName="sibTrans" presStyleLbl="node1" presStyleIdx="1" presStyleCnt="3"/>
      <dgm:spPr/>
    </dgm:pt>
    <dgm:pt modelId="{787AA83E-228E-473D-9BDA-AEF27503A66A}" type="pres">
      <dgm:prSet presAssocID="{329AAFD1-628A-44F8-AD3F-3EFAA949B63E}" presName="dummy" presStyleCnt="0"/>
      <dgm:spPr/>
    </dgm:pt>
    <dgm:pt modelId="{5756CAC7-7AA7-4946-8E1D-929B885E8F4C}" type="pres">
      <dgm:prSet presAssocID="{329AAFD1-628A-44F8-AD3F-3EFAA949B63E}" presName="node" presStyleLbl="revTx" presStyleIdx="2" presStyleCnt="3">
        <dgm:presLayoutVars>
          <dgm:bulletEnabled val="1"/>
        </dgm:presLayoutVars>
      </dgm:prSet>
      <dgm:spPr/>
    </dgm:pt>
    <dgm:pt modelId="{9AA37182-D367-4D41-B8B9-2C88F1CE906B}" type="pres">
      <dgm:prSet presAssocID="{D704A677-017D-49EF-B78C-9586AB43D10B}" presName="sibTrans" presStyleLbl="node1" presStyleIdx="2" presStyleCnt="3"/>
      <dgm:spPr/>
    </dgm:pt>
  </dgm:ptLst>
  <dgm:cxnLst>
    <dgm:cxn modelId="{EA197F0B-711C-4899-B6CA-B9CE91420140}" type="presOf" srcId="{70C7AA1E-AB6D-42EF-BACB-350530F5A50D}" destId="{B164105A-911A-483F-B45B-67CD0413AEE5}" srcOrd="0" destOrd="0" presId="urn:microsoft.com/office/officeart/2005/8/layout/cycle1"/>
    <dgm:cxn modelId="{D675E534-36B2-4462-85D9-E111864729D1}" type="presOf" srcId="{06595445-0D02-4DF3-965E-A319A61EC8EA}" destId="{549816D0-02DD-4CA4-856F-7BE544AD2170}" srcOrd="0" destOrd="0" presId="urn:microsoft.com/office/officeart/2005/8/layout/cycle1"/>
    <dgm:cxn modelId="{6A833B5D-D4AC-4B48-9EE9-92F2466B0602}" type="presOf" srcId="{329AAFD1-628A-44F8-AD3F-3EFAA949B63E}" destId="{5756CAC7-7AA7-4946-8E1D-929B885E8F4C}" srcOrd="0" destOrd="0" presId="urn:microsoft.com/office/officeart/2005/8/layout/cycle1"/>
    <dgm:cxn modelId="{28401643-C4EC-43BB-9224-706392D473C5}" srcId="{F00A57B2-F736-4008-8989-3E04B27CF9F3}" destId="{5AFF00DA-4057-487B-B902-82073424F5D0}" srcOrd="0" destOrd="0" parTransId="{6D162A31-B4BB-47A3-8233-F9CF04E77B0F}" sibTransId="{70C7AA1E-AB6D-42EF-BACB-350530F5A50D}"/>
    <dgm:cxn modelId="{2FAC3348-7964-4079-959C-E030837B0D44}" srcId="{F00A57B2-F736-4008-8989-3E04B27CF9F3}" destId="{46BDE0E2-13C9-4E49-ABF8-54F9AA499F7B}" srcOrd="1" destOrd="0" parTransId="{26CA49D6-A545-4BB8-A5F4-DB89EF7140CF}" sibTransId="{06595445-0D02-4DF3-965E-A319A61EC8EA}"/>
    <dgm:cxn modelId="{E3A97188-9276-47E9-B86D-BF16D695369D}" srcId="{F00A57B2-F736-4008-8989-3E04B27CF9F3}" destId="{329AAFD1-628A-44F8-AD3F-3EFAA949B63E}" srcOrd="2" destOrd="0" parTransId="{480783F6-06E8-44C6-9218-312514CF4E92}" sibTransId="{D704A677-017D-49EF-B78C-9586AB43D10B}"/>
    <dgm:cxn modelId="{D7919692-B59C-42B1-AA2C-86F39907E729}" type="presOf" srcId="{D704A677-017D-49EF-B78C-9586AB43D10B}" destId="{9AA37182-D367-4D41-B8B9-2C88F1CE906B}" srcOrd="0" destOrd="0" presId="urn:microsoft.com/office/officeart/2005/8/layout/cycle1"/>
    <dgm:cxn modelId="{85A5049D-745A-4872-9696-FFD34C03C1AD}" type="presOf" srcId="{46BDE0E2-13C9-4E49-ABF8-54F9AA499F7B}" destId="{57FC52F5-7D13-466A-A3BB-9E2AD671DD1F}" srcOrd="0" destOrd="0" presId="urn:microsoft.com/office/officeart/2005/8/layout/cycle1"/>
    <dgm:cxn modelId="{DAD01CB6-6846-43DD-BAF3-56748F4EF6CD}" type="presOf" srcId="{F00A57B2-F736-4008-8989-3E04B27CF9F3}" destId="{77226338-E131-4673-A6B0-ACC283B7CD17}" srcOrd="0" destOrd="0" presId="urn:microsoft.com/office/officeart/2005/8/layout/cycle1"/>
    <dgm:cxn modelId="{8D2EA0F5-C4E2-4DAF-82E2-BBFB31F214D8}" type="presOf" srcId="{5AFF00DA-4057-487B-B902-82073424F5D0}" destId="{F45CE2A0-97CD-469F-A856-A9192377C7A1}" srcOrd="0" destOrd="0" presId="urn:microsoft.com/office/officeart/2005/8/layout/cycle1"/>
    <dgm:cxn modelId="{6B469989-B5B2-4473-8C90-C7D93018F035}" type="presParOf" srcId="{77226338-E131-4673-A6B0-ACC283B7CD17}" destId="{8B2BB9B0-45BB-4544-996D-8A47749F6802}" srcOrd="0" destOrd="0" presId="urn:microsoft.com/office/officeart/2005/8/layout/cycle1"/>
    <dgm:cxn modelId="{7C6AF727-4D4F-4569-B151-1AE539567A43}" type="presParOf" srcId="{77226338-E131-4673-A6B0-ACC283B7CD17}" destId="{F45CE2A0-97CD-469F-A856-A9192377C7A1}" srcOrd="1" destOrd="0" presId="urn:microsoft.com/office/officeart/2005/8/layout/cycle1"/>
    <dgm:cxn modelId="{77FA12AD-8C4C-483A-8B86-4EACE7516B00}" type="presParOf" srcId="{77226338-E131-4673-A6B0-ACC283B7CD17}" destId="{B164105A-911A-483F-B45B-67CD0413AEE5}" srcOrd="2" destOrd="0" presId="urn:microsoft.com/office/officeart/2005/8/layout/cycle1"/>
    <dgm:cxn modelId="{30410C1A-22BD-4FCD-AF73-6362716D3E5B}" type="presParOf" srcId="{77226338-E131-4673-A6B0-ACC283B7CD17}" destId="{CD28EFD4-F7B6-4243-9DC8-0902E4022429}" srcOrd="3" destOrd="0" presId="urn:microsoft.com/office/officeart/2005/8/layout/cycle1"/>
    <dgm:cxn modelId="{E87EF28D-341D-43D2-BF66-CE0F27263657}" type="presParOf" srcId="{77226338-E131-4673-A6B0-ACC283B7CD17}" destId="{57FC52F5-7D13-466A-A3BB-9E2AD671DD1F}" srcOrd="4" destOrd="0" presId="urn:microsoft.com/office/officeart/2005/8/layout/cycle1"/>
    <dgm:cxn modelId="{25EF8E32-2565-4AAE-8EFE-1A687CF19C15}" type="presParOf" srcId="{77226338-E131-4673-A6B0-ACC283B7CD17}" destId="{549816D0-02DD-4CA4-856F-7BE544AD2170}" srcOrd="5" destOrd="0" presId="urn:microsoft.com/office/officeart/2005/8/layout/cycle1"/>
    <dgm:cxn modelId="{FDCFA5C2-8214-41FC-82E3-6DB2D3981346}" type="presParOf" srcId="{77226338-E131-4673-A6B0-ACC283B7CD17}" destId="{787AA83E-228E-473D-9BDA-AEF27503A66A}" srcOrd="6" destOrd="0" presId="urn:microsoft.com/office/officeart/2005/8/layout/cycle1"/>
    <dgm:cxn modelId="{BF81D524-E50B-45E5-B35D-F53F98D77C30}" type="presParOf" srcId="{77226338-E131-4673-A6B0-ACC283B7CD17}" destId="{5756CAC7-7AA7-4946-8E1D-929B885E8F4C}" srcOrd="7" destOrd="0" presId="urn:microsoft.com/office/officeart/2005/8/layout/cycle1"/>
    <dgm:cxn modelId="{8A4F2F3B-4DB0-4F69-A723-8A74E68FCC7A}" type="presParOf" srcId="{77226338-E131-4673-A6B0-ACC283B7CD17}" destId="{9AA37182-D367-4D41-B8B9-2C88F1CE906B}"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6B7445-BDD7-4E31-A94B-CF9E4D0C6C0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D510DA7-5B1A-4DD8-A1AF-96B8F0ED25D7}">
      <dgm:prSet/>
      <dgm:spPr/>
      <dgm:t>
        <a:bodyPr/>
        <a:lstStyle/>
        <a:p>
          <a:r>
            <a:rPr lang="en-GB"/>
            <a:t>Enquiry Question: How does water temperature affect the rate at which food dye diffuses?</a:t>
          </a:r>
          <a:endParaRPr lang="en-US"/>
        </a:p>
      </dgm:t>
    </dgm:pt>
    <dgm:pt modelId="{3B83E547-D930-448A-805E-9DEB9F1AE957}" type="parTrans" cxnId="{3FCA7F10-9C67-4EE7-93A8-F757AE56ECC2}">
      <dgm:prSet/>
      <dgm:spPr/>
      <dgm:t>
        <a:bodyPr/>
        <a:lstStyle/>
        <a:p>
          <a:endParaRPr lang="en-US"/>
        </a:p>
      </dgm:t>
    </dgm:pt>
    <dgm:pt modelId="{BE2CF30B-3DD0-4051-8BBC-DEF297BFF174}" type="sibTrans" cxnId="{3FCA7F10-9C67-4EE7-93A8-F757AE56ECC2}">
      <dgm:prSet/>
      <dgm:spPr/>
      <dgm:t>
        <a:bodyPr/>
        <a:lstStyle/>
        <a:p>
          <a:endParaRPr lang="en-US"/>
        </a:p>
      </dgm:t>
    </dgm:pt>
    <dgm:pt modelId="{3011A23F-E062-4F8A-A46A-9F62F2D785BD}">
      <dgm:prSet/>
      <dgm:spPr/>
      <dgm:t>
        <a:bodyPr/>
        <a:lstStyle/>
        <a:p>
          <a:r>
            <a:rPr lang="en-GB" dirty="0"/>
            <a:t>Scientific skill focus: Asking questions, predicting, planning, identifying and controlling variables, measuring, recording, analysing data, and evaluating evidence.</a:t>
          </a:r>
          <a:endParaRPr lang="en-US" dirty="0"/>
        </a:p>
      </dgm:t>
    </dgm:pt>
    <dgm:pt modelId="{61C745A8-7F29-43A0-9373-963EADB87D38}" type="parTrans" cxnId="{1EFC41EA-8C72-4E12-8601-48E414A2ACE0}">
      <dgm:prSet/>
      <dgm:spPr/>
      <dgm:t>
        <a:bodyPr/>
        <a:lstStyle/>
        <a:p>
          <a:endParaRPr lang="en-US"/>
        </a:p>
      </dgm:t>
    </dgm:pt>
    <dgm:pt modelId="{62679197-98DC-4611-917D-C8E6E1742FFC}" type="sibTrans" cxnId="{1EFC41EA-8C72-4E12-8601-48E414A2ACE0}">
      <dgm:prSet/>
      <dgm:spPr/>
      <dgm:t>
        <a:bodyPr/>
        <a:lstStyle/>
        <a:p>
          <a:endParaRPr lang="en-US"/>
        </a:p>
      </dgm:t>
    </dgm:pt>
    <dgm:pt modelId="{5E39C3AA-F523-4115-A88F-E017FC240BE4}">
      <dgm:prSet/>
      <dgm:spPr/>
      <dgm:t>
        <a:bodyPr/>
        <a:lstStyle/>
        <a:p>
          <a:r>
            <a:rPr lang="en-GB"/>
            <a:t>Safety: Care with hot water.</a:t>
          </a:r>
          <a:endParaRPr lang="en-US"/>
        </a:p>
      </dgm:t>
    </dgm:pt>
    <dgm:pt modelId="{9D424771-B8BF-4B4F-8792-8EB24D9FBEF4}" type="parTrans" cxnId="{521D0BD6-8D22-45A2-B7B6-4CC0F7D1B014}">
      <dgm:prSet/>
      <dgm:spPr/>
      <dgm:t>
        <a:bodyPr/>
        <a:lstStyle/>
        <a:p>
          <a:endParaRPr lang="en-US"/>
        </a:p>
      </dgm:t>
    </dgm:pt>
    <dgm:pt modelId="{915A2552-B903-4524-B541-AC80C2D54673}" type="sibTrans" cxnId="{521D0BD6-8D22-45A2-B7B6-4CC0F7D1B014}">
      <dgm:prSet/>
      <dgm:spPr/>
      <dgm:t>
        <a:bodyPr/>
        <a:lstStyle/>
        <a:p>
          <a:endParaRPr lang="en-US"/>
        </a:p>
      </dgm:t>
    </dgm:pt>
    <dgm:pt modelId="{B60E3038-D7AA-4CB0-ADB1-B9924B6E98C3}" type="pres">
      <dgm:prSet presAssocID="{D96B7445-BDD7-4E31-A94B-CF9E4D0C6C0B}" presName="vert0" presStyleCnt="0">
        <dgm:presLayoutVars>
          <dgm:dir/>
          <dgm:animOne val="branch"/>
          <dgm:animLvl val="lvl"/>
        </dgm:presLayoutVars>
      </dgm:prSet>
      <dgm:spPr/>
    </dgm:pt>
    <dgm:pt modelId="{1809693B-85FF-48D9-8F5D-6C27CE5EB81D}" type="pres">
      <dgm:prSet presAssocID="{CD510DA7-5B1A-4DD8-A1AF-96B8F0ED25D7}" presName="thickLine" presStyleLbl="alignNode1" presStyleIdx="0" presStyleCnt="3"/>
      <dgm:spPr/>
    </dgm:pt>
    <dgm:pt modelId="{E9E16AA9-EAB5-462A-8299-C94D846B52F9}" type="pres">
      <dgm:prSet presAssocID="{CD510DA7-5B1A-4DD8-A1AF-96B8F0ED25D7}" presName="horz1" presStyleCnt="0"/>
      <dgm:spPr/>
    </dgm:pt>
    <dgm:pt modelId="{F916E190-D4C9-48B0-A9AB-AAD5992E3F55}" type="pres">
      <dgm:prSet presAssocID="{CD510DA7-5B1A-4DD8-A1AF-96B8F0ED25D7}" presName="tx1" presStyleLbl="revTx" presStyleIdx="0" presStyleCnt="3"/>
      <dgm:spPr/>
    </dgm:pt>
    <dgm:pt modelId="{F4801D0F-A31C-42FB-93EF-4B15541199E2}" type="pres">
      <dgm:prSet presAssocID="{CD510DA7-5B1A-4DD8-A1AF-96B8F0ED25D7}" presName="vert1" presStyleCnt="0"/>
      <dgm:spPr/>
    </dgm:pt>
    <dgm:pt modelId="{DD5DD1BA-9E29-4035-8BD5-3E1FA2C9628C}" type="pres">
      <dgm:prSet presAssocID="{3011A23F-E062-4F8A-A46A-9F62F2D785BD}" presName="thickLine" presStyleLbl="alignNode1" presStyleIdx="1" presStyleCnt="3"/>
      <dgm:spPr/>
    </dgm:pt>
    <dgm:pt modelId="{EB7A1F60-E18C-42D5-878C-11FA412AD3AD}" type="pres">
      <dgm:prSet presAssocID="{3011A23F-E062-4F8A-A46A-9F62F2D785BD}" presName="horz1" presStyleCnt="0"/>
      <dgm:spPr/>
    </dgm:pt>
    <dgm:pt modelId="{0B66E20D-39D3-410F-97EB-F1D588319AFD}" type="pres">
      <dgm:prSet presAssocID="{3011A23F-E062-4F8A-A46A-9F62F2D785BD}" presName="tx1" presStyleLbl="revTx" presStyleIdx="1" presStyleCnt="3"/>
      <dgm:spPr/>
    </dgm:pt>
    <dgm:pt modelId="{9220E48B-326A-4D14-9963-CE00BB355B4E}" type="pres">
      <dgm:prSet presAssocID="{3011A23F-E062-4F8A-A46A-9F62F2D785BD}" presName="vert1" presStyleCnt="0"/>
      <dgm:spPr/>
    </dgm:pt>
    <dgm:pt modelId="{367B76EA-CEE7-44A7-A27A-5E6420C338B3}" type="pres">
      <dgm:prSet presAssocID="{5E39C3AA-F523-4115-A88F-E017FC240BE4}" presName="thickLine" presStyleLbl="alignNode1" presStyleIdx="2" presStyleCnt="3"/>
      <dgm:spPr/>
    </dgm:pt>
    <dgm:pt modelId="{B690A6D0-96ED-4D61-826C-6D2D09E6BD53}" type="pres">
      <dgm:prSet presAssocID="{5E39C3AA-F523-4115-A88F-E017FC240BE4}" presName="horz1" presStyleCnt="0"/>
      <dgm:spPr/>
    </dgm:pt>
    <dgm:pt modelId="{B75A959C-4C88-4107-BE85-96B311C67E24}" type="pres">
      <dgm:prSet presAssocID="{5E39C3AA-F523-4115-A88F-E017FC240BE4}" presName="tx1" presStyleLbl="revTx" presStyleIdx="2" presStyleCnt="3"/>
      <dgm:spPr/>
    </dgm:pt>
    <dgm:pt modelId="{F44FE6B9-5D42-4693-9A46-3C52B9FEFAE2}" type="pres">
      <dgm:prSet presAssocID="{5E39C3AA-F523-4115-A88F-E017FC240BE4}" presName="vert1" presStyleCnt="0"/>
      <dgm:spPr/>
    </dgm:pt>
  </dgm:ptLst>
  <dgm:cxnLst>
    <dgm:cxn modelId="{3FCA7F10-9C67-4EE7-93A8-F757AE56ECC2}" srcId="{D96B7445-BDD7-4E31-A94B-CF9E4D0C6C0B}" destId="{CD510DA7-5B1A-4DD8-A1AF-96B8F0ED25D7}" srcOrd="0" destOrd="0" parTransId="{3B83E547-D930-448A-805E-9DEB9F1AE957}" sibTransId="{BE2CF30B-3DD0-4051-8BBC-DEF297BFF174}"/>
    <dgm:cxn modelId="{D2EC3E2E-E10D-4BBE-A0F9-262AB368C6C7}" type="presOf" srcId="{5E39C3AA-F523-4115-A88F-E017FC240BE4}" destId="{B75A959C-4C88-4107-BE85-96B311C67E24}" srcOrd="0" destOrd="0" presId="urn:microsoft.com/office/officeart/2008/layout/LinedList"/>
    <dgm:cxn modelId="{87F05761-6E2C-4A36-BF21-D9F8D751B29D}" type="presOf" srcId="{CD510DA7-5B1A-4DD8-A1AF-96B8F0ED25D7}" destId="{F916E190-D4C9-48B0-A9AB-AAD5992E3F55}" srcOrd="0" destOrd="0" presId="urn:microsoft.com/office/officeart/2008/layout/LinedList"/>
    <dgm:cxn modelId="{D9FBEFCE-D3E6-41A1-8CAB-C7BA24CF8801}" type="presOf" srcId="{D96B7445-BDD7-4E31-A94B-CF9E4D0C6C0B}" destId="{B60E3038-D7AA-4CB0-ADB1-B9924B6E98C3}" srcOrd="0" destOrd="0" presId="urn:microsoft.com/office/officeart/2008/layout/LinedList"/>
    <dgm:cxn modelId="{521D0BD6-8D22-45A2-B7B6-4CC0F7D1B014}" srcId="{D96B7445-BDD7-4E31-A94B-CF9E4D0C6C0B}" destId="{5E39C3AA-F523-4115-A88F-E017FC240BE4}" srcOrd="2" destOrd="0" parTransId="{9D424771-B8BF-4B4F-8792-8EB24D9FBEF4}" sibTransId="{915A2552-B903-4524-B541-AC80C2D54673}"/>
    <dgm:cxn modelId="{1EFC41EA-8C72-4E12-8601-48E414A2ACE0}" srcId="{D96B7445-BDD7-4E31-A94B-CF9E4D0C6C0B}" destId="{3011A23F-E062-4F8A-A46A-9F62F2D785BD}" srcOrd="1" destOrd="0" parTransId="{61C745A8-7F29-43A0-9373-963EADB87D38}" sibTransId="{62679197-98DC-4611-917D-C8E6E1742FFC}"/>
    <dgm:cxn modelId="{6AFDB5FB-96E8-4F31-B17C-A5A166D2790F}" type="presOf" srcId="{3011A23F-E062-4F8A-A46A-9F62F2D785BD}" destId="{0B66E20D-39D3-410F-97EB-F1D588319AFD}" srcOrd="0" destOrd="0" presId="urn:microsoft.com/office/officeart/2008/layout/LinedList"/>
    <dgm:cxn modelId="{EB587836-B448-467A-BE76-DFA9D5E06398}" type="presParOf" srcId="{B60E3038-D7AA-4CB0-ADB1-B9924B6E98C3}" destId="{1809693B-85FF-48D9-8F5D-6C27CE5EB81D}" srcOrd="0" destOrd="0" presId="urn:microsoft.com/office/officeart/2008/layout/LinedList"/>
    <dgm:cxn modelId="{D11C522A-FAAD-4F73-AC34-9C0416B49C60}" type="presParOf" srcId="{B60E3038-D7AA-4CB0-ADB1-B9924B6E98C3}" destId="{E9E16AA9-EAB5-462A-8299-C94D846B52F9}" srcOrd="1" destOrd="0" presId="urn:microsoft.com/office/officeart/2008/layout/LinedList"/>
    <dgm:cxn modelId="{E1524E59-21C7-4626-AD07-A694615C18AE}" type="presParOf" srcId="{E9E16AA9-EAB5-462A-8299-C94D846B52F9}" destId="{F916E190-D4C9-48B0-A9AB-AAD5992E3F55}" srcOrd="0" destOrd="0" presId="urn:microsoft.com/office/officeart/2008/layout/LinedList"/>
    <dgm:cxn modelId="{EB6CEF1C-261F-4074-922E-4E8122E67B53}" type="presParOf" srcId="{E9E16AA9-EAB5-462A-8299-C94D846B52F9}" destId="{F4801D0F-A31C-42FB-93EF-4B15541199E2}" srcOrd="1" destOrd="0" presId="urn:microsoft.com/office/officeart/2008/layout/LinedList"/>
    <dgm:cxn modelId="{B08D6D02-E13B-4FB5-B407-E79BBF85A342}" type="presParOf" srcId="{B60E3038-D7AA-4CB0-ADB1-B9924B6E98C3}" destId="{DD5DD1BA-9E29-4035-8BD5-3E1FA2C9628C}" srcOrd="2" destOrd="0" presId="urn:microsoft.com/office/officeart/2008/layout/LinedList"/>
    <dgm:cxn modelId="{BE21907D-2AB5-4EAC-AFA3-009F02034A86}" type="presParOf" srcId="{B60E3038-D7AA-4CB0-ADB1-B9924B6E98C3}" destId="{EB7A1F60-E18C-42D5-878C-11FA412AD3AD}" srcOrd="3" destOrd="0" presId="urn:microsoft.com/office/officeart/2008/layout/LinedList"/>
    <dgm:cxn modelId="{8F6092A3-B3EE-4DFD-B353-0C025C194734}" type="presParOf" srcId="{EB7A1F60-E18C-42D5-878C-11FA412AD3AD}" destId="{0B66E20D-39D3-410F-97EB-F1D588319AFD}" srcOrd="0" destOrd="0" presId="urn:microsoft.com/office/officeart/2008/layout/LinedList"/>
    <dgm:cxn modelId="{2E4C2E45-9FD0-4335-A241-CABB18B37D70}" type="presParOf" srcId="{EB7A1F60-E18C-42D5-878C-11FA412AD3AD}" destId="{9220E48B-326A-4D14-9963-CE00BB355B4E}" srcOrd="1" destOrd="0" presId="urn:microsoft.com/office/officeart/2008/layout/LinedList"/>
    <dgm:cxn modelId="{8488071B-F282-46B8-A7DD-FABE11475447}" type="presParOf" srcId="{B60E3038-D7AA-4CB0-ADB1-B9924B6E98C3}" destId="{367B76EA-CEE7-44A7-A27A-5E6420C338B3}" srcOrd="4" destOrd="0" presId="urn:microsoft.com/office/officeart/2008/layout/LinedList"/>
    <dgm:cxn modelId="{620930C9-15FE-4892-9802-44C969D92252}" type="presParOf" srcId="{B60E3038-D7AA-4CB0-ADB1-B9924B6E98C3}" destId="{B690A6D0-96ED-4D61-826C-6D2D09E6BD53}" srcOrd="5" destOrd="0" presId="urn:microsoft.com/office/officeart/2008/layout/LinedList"/>
    <dgm:cxn modelId="{AC554D1E-84F4-4214-B0E7-36FB1BB6DE4C}" type="presParOf" srcId="{B690A6D0-96ED-4D61-826C-6D2D09E6BD53}" destId="{B75A959C-4C88-4107-BE85-96B311C67E24}" srcOrd="0" destOrd="0" presId="urn:microsoft.com/office/officeart/2008/layout/LinedList"/>
    <dgm:cxn modelId="{A425DB37-9AE0-44B1-A7E9-7FC46872A926}" type="presParOf" srcId="{B690A6D0-96ED-4D61-826C-6D2D09E6BD53}" destId="{F44FE6B9-5D42-4693-9A46-3C52B9FEFA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7C470-96C1-43D1-95EE-9FE9EEAAB686}">
      <dsp:nvSpPr>
        <dsp:cNvPr id="0" name=""/>
        <dsp:cNvSpPr/>
      </dsp:nvSpPr>
      <dsp:spPr>
        <a:xfrm>
          <a:off x="578"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Teacher</a:t>
          </a:r>
          <a:r>
            <a:rPr lang="en-US" sz="2100" b="0" i="0" u="none" strike="noStrike" kern="1200" cap="none" baseline="0" noProof="0">
              <a:solidFill>
                <a:srgbClr val="010000"/>
              </a:solidFill>
              <a:latin typeface="Calibri Light"/>
              <a:cs typeface="Calibri Light"/>
            </a:rPr>
            <a:t> </a:t>
          </a:r>
          <a:r>
            <a:rPr lang="en-US" sz="2100" kern="1200">
              <a:latin typeface="Calibri Light" panose="020F0302020204030204"/>
            </a:rPr>
            <a:t>- led</a:t>
          </a:r>
          <a:r>
            <a:rPr lang="en-US" sz="2100" b="0" i="0" u="none" strike="noStrike" kern="1200" cap="none" baseline="0" noProof="0">
              <a:solidFill>
                <a:srgbClr val="010000"/>
              </a:solidFill>
              <a:latin typeface="Calibri Light"/>
              <a:cs typeface="Calibri Light"/>
            </a:rPr>
            <a:t> </a:t>
          </a:r>
          <a:endParaRPr lang="en-US" sz="2100" kern="1200"/>
        </a:p>
      </dsp:txBody>
      <dsp:txXfrm rot="16200000">
        <a:off x="-975788" y="2086582"/>
        <a:ext cx="2450881" cy="498146"/>
      </dsp:txXfrm>
    </dsp:sp>
    <dsp:sp modelId="{357B7DF3-DA2B-4BB6-B6DB-A8C9F4C418DA}">
      <dsp:nvSpPr>
        <dsp:cNvPr id="0" name=""/>
        <dsp:cNvSpPr/>
      </dsp:nvSpPr>
      <dsp:spPr>
        <a:xfrm>
          <a:off x="498725"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Modelled Investigation </a:t>
          </a:r>
          <a:endParaRPr lang="en-US" sz="2700" kern="1200"/>
        </a:p>
      </dsp:txBody>
      <dsp:txXfrm>
        <a:off x="498725" y="1110214"/>
        <a:ext cx="1855596" cy="2988879"/>
      </dsp:txXfrm>
    </dsp:sp>
    <dsp:sp modelId="{42711D6C-529A-4345-AAB6-B3C0993F91E9}">
      <dsp:nvSpPr>
        <dsp:cNvPr id="0" name=""/>
        <dsp:cNvSpPr/>
      </dsp:nvSpPr>
      <dsp:spPr>
        <a:xfrm>
          <a:off x="2578487"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 Semi - independence</a:t>
          </a:r>
          <a:endParaRPr lang="en-US" sz="2100" kern="1200"/>
        </a:p>
      </dsp:txBody>
      <dsp:txXfrm rot="16200000">
        <a:off x="1602120" y="2086582"/>
        <a:ext cx="2450881" cy="498146"/>
      </dsp:txXfrm>
    </dsp:sp>
    <dsp:sp modelId="{0554988C-2284-4BBC-ACB5-0F53CC4021AB}">
      <dsp:nvSpPr>
        <dsp:cNvPr id="0" name=""/>
        <dsp:cNvSpPr/>
      </dsp:nvSpPr>
      <dsp:spPr>
        <a:xfrm rot="5400000">
          <a:off x="2371261" y="3486343"/>
          <a:ext cx="439360" cy="37360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F682D9-8688-42EE-A222-8253E8CFB12D}">
      <dsp:nvSpPr>
        <dsp:cNvPr id="0" name=""/>
        <dsp:cNvSpPr/>
      </dsp:nvSpPr>
      <dsp:spPr>
        <a:xfrm>
          <a:off x="3076634"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Modelled Investigation</a:t>
          </a:r>
          <a:endParaRPr lang="en-US" sz="2700" kern="1200"/>
        </a:p>
        <a:p>
          <a:pPr marL="0" lvl="0" indent="0" algn="l" defTabSz="1200150" rtl="0">
            <a:lnSpc>
              <a:spcPct val="90000"/>
            </a:lnSpc>
            <a:spcBef>
              <a:spcPct val="0"/>
            </a:spcBef>
            <a:spcAft>
              <a:spcPct val="35000"/>
            </a:spcAft>
            <a:buNone/>
          </a:pPr>
          <a:r>
            <a:rPr lang="en-US" sz="2700" kern="1200">
              <a:latin typeface="Calibri Light" panose="020F0302020204030204"/>
            </a:rPr>
            <a:t> Begin to use skills </a:t>
          </a:r>
        </a:p>
      </dsp:txBody>
      <dsp:txXfrm>
        <a:off x="3076634" y="1110214"/>
        <a:ext cx="1855596" cy="2988879"/>
      </dsp:txXfrm>
    </dsp:sp>
    <dsp:sp modelId="{047E93C7-AFFF-40BB-8E28-ABED3A2FC04D}">
      <dsp:nvSpPr>
        <dsp:cNvPr id="0" name=""/>
        <dsp:cNvSpPr/>
      </dsp:nvSpPr>
      <dsp:spPr>
        <a:xfrm>
          <a:off x="5156396"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 Independent</a:t>
          </a:r>
          <a:endParaRPr lang="en-US" sz="2100" kern="1200"/>
        </a:p>
      </dsp:txBody>
      <dsp:txXfrm rot="16200000">
        <a:off x="4180028" y="2086582"/>
        <a:ext cx="2450881" cy="498146"/>
      </dsp:txXfrm>
    </dsp:sp>
    <dsp:sp modelId="{7DE992C0-27E9-44CF-ADBC-14200B43724E}">
      <dsp:nvSpPr>
        <dsp:cNvPr id="0" name=""/>
        <dsp:cNvSpPr/>
      </dsp:nvSpPr>
      <dsp:spPr>
        <a:xfrm rot="5400000">
          <a:off x="4949169" y="3486343"/>
          <a:ext cx="439360" cy="37360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FE5923-65A4-46B3-AE5B-B54DE1FB6F1C}">
      <dsp:nvSpPr>
        <dsp:cNvPr id="0" name=""/>
        <dsp:cNvSpPr/>
      </dsp:nvSpPr>
      <dsp:spPr>
        <a:xfrm>
          <a:off x="5654542"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Carry out investigation </a:t>
          </a:r>
        </a:p>
        <a:p>
          <a:pPr marL="0" lvl="0" indent="0" algn="l" defTabSz="1200150" rtl="0">
            <a:lnSpc>
              <a:spcPct val="90000"/>
            </a:lnSpc>
            <a:spcBef>
              <a:spcPct val="0"/>
            </a:spcBef>
            <a:spcAft>
              <a:spcPct val="35000"/>
            </a:spcAft>
            <a:buNone/>
          </a:pPr>
          <a:r>
            <a:rPr lang="en-US" sz="2700" kern="1200">
              <a:latin typeface="Calibri Light" panose="020F0302020204030204"/>
            </a:rPr>
            <a:t> Use skills </a:t>
          </a:r>
          <a:endParaRPr lang="en-US" sz="2700" kern="1200"/>
        </a:p>
      </dsp:txBody>
      <dsp:txXfrm>
        <a:off x="5654542" y="1110214"/>
        <a:ext cx="1855596" cy="2988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CE2A0-97CD-469F-A856-A9192377C7A1}">
      <dsp:nvSpPr>
        <dsp:cNvPr id="0" name=""/>
        <dsp:cNvSpPr/>
      </dsp:nvSpPr>
      <dsp:spPr>
        <a:xfrm>
          <a:off x="2755180" y="269786"/>
          <a:ext cx="1379636" cy="137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panose="020F0302020204030204"/>
            </a:rPr>
            <a:t> </a:t>
          </a:r>
          <a:r>
            <a:rPr lang="en-US" sz="1900" b="0" i="0" u="none" strike="noStrike" kern="1200" cap="none" baseline="0" noProof="0">
              <a:latin typeface="Calibri Light"/>
              <a:cs typeface="Calibri Light"/>
            </a:rPr>
            <a:t>Teacher-led</a:t>
          </a:r>
          <a:endParaRPr lang="en-US" sz="1900" kern="1200"/>
        </a:p>
      </dsp:txBody>
      <dsp:txXfrm>
        <a:off x="2755180" y="269786"/>
        <a:ext cx="1379636" cy="1379636"/>
      </dsp:txXfrm>
    </dsp:sp>
    <dsp:sp modelId="{B164105A-911A-483F-B45B-67CD0413AEE5}">
      <dsp:nvSpPr>
        <dsp:cNvPr id="0" name=""/>
        <dsp:cNvSpPr/>
      </dsp:nvSpPr>
      <dsp:spPr>
        <a:xfrm>
          <a:off x="656255" y="-992"/>
          <a:ext cx="3259489" cy="3259489"/>
        </a:xfrm>
        <a:prstGeom prst="circularArrow">
          <a:avLst>
            <a:gd name="adj1" fmla="val 8254"/>
            <a:gd name="adj2" fmla="val 576566"/>
            <a:gd name="adj3" fmla="val 2961802"/>
            <a:gd name="adj4" fmla="val 53099"/>
            <a:gd name="adj5" fmla="val 96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C52F5-7D13-466A-A3BB-9E2AD671DD1F}">
      <dsp:nvSpPr>
        <dsp:cNvPr id="0" name=""/>
        <dsp:cNvSpPr/>
      </dsp:nvSpPr>
      <dsp:spPr>
        <a:xfrm>
          <a:off x="1596181" y="2277230"/>
          <a:ext cx="1379636" cy="137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panose="020F0302020204030204"/>
            </a:rPr>
            <a:t> Semi independent</a:t>
          </a:r>
          <a:endParaRPr lang="en-US" sz="1900" kern="1200"/>
        </a:p>
      </dsp:txBody>
      <dsp:txXfrm>
        <a:off x="1596181" y="2277230"/>
        <a:ext cx="1379636" cy="1379636"/>
      </dsp:txXfrm>
    </dsp:sp>
    <dsp:sp modelId="{549816D0-02DD-4CA4-856F-7BE544AD2170}">
      <dsp:nvSpPr>
        <dsp:cNvPr id="0" name=""/>
        <dsp:cNvSpPr/>
      </dsp:nvSpPr>
      <dsp:spPr>
        <a:xfrm>
          <a:off x="656255" y="-992"/>
          <a:ext cx="3259489" cy="3259489"/>
        </a:xfrm>
        <a:prstGeom prst="circularArrow">
          <a:avLst>
            <a:gd name="adj1" fmla="val 8254"/>
            <a:gd name="adj2" fmla="val 576566"/>
            <a:gd name="adj3" fmla="val 10170336"/>
            <a:gd name="adj4" fmla="val 7261633"/>
            <a:gd name="adj5" fmla="val 96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6CAC7-7AA7-4946-8E1D-929B885E8F4C}">
      <dsp:nvSpPr>
        <dsp:cNvPr id="0" name=""/>
        <dsp:cNvSpPr/>
      </dsp:nvSpPr>
      <dsp:spPr>
        <a:xfrm>
          <a:off x="437182" y="269786"/>
          <a:ext cx="1379636" cy="137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panose="020F0302020204030204"/>
            </a:rPr>
            <a:t> </a:t>
          </a:r>
          <a:r>
            <a:rPr lang="en-US" sz="1900" i="0" kern="1200">
              <a:latin typeface="Calibri Light" panose="020F0302020204030204"/>
            </a:rPr>
            <a:t>Independent</a:t>
          </a:r>
          <a:endParaRPr lang="en-US" sz="1900" i="1" kern="1200"/>
        </a:p>
      </dsp:txBody>
      <dsp:txXfrm>
        <a:off x="437182" y="269786"/>
        <a:ext cx="1379636" cy="1379636"/>
      </dsp:txXfrm>
    </dsp:sp>
    <dsp:sp modelId="{9AA37182-D367-4D41-B8B9-2C88F1CE906B}">
      <dsp:nvSpPr>
        <dsp:cNvPr id="0" name=""/>
        <dsp:cNvSpPr/>
      </dsp:nvSpPr>
      <dsp:spPr>
        <a:xfrm>
          <a:off x="656255" y="-992"/>
          <a:ext cx="3259489" cy="3259489"/>
        </a:xfrm>
        <a:prstGeom prst="circularArrow">
          <a:avLst>
            <a:gd name="adj1" fmla="val 8254"/>
            <a:gd name="adj2" fmla="val 576566"/>
            <a:gd name="adj3" fmla="val 16854803"/>
            <a:gd name="adj4" fmla="val 14968631"/>
            <a:gd name="adj5" fmla="val 96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9693B-85FF-48D9-8F5D-6C27CE5EB81D}">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6E190-D4C9-48B0-A9AB-AAD5992E3F55}">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Enquiry Question: How does water temperature affect the rate at which food dye diffuses?</a:t>
          </a:r>
          <a:endParaRPr lang="en-US" sz="2900" kern="1200"/>
        </a:p>
      </dsp:txBody>
      <dsp:txXfrm>
        <a:off x="0" y="2703"/>
        <a:ext cx="6900512" cy="1843578"/>
      </dsp:txXfrm>
    </dsp:sp>
    <dsp:sp modelId="{DD5DD1BA-9E29-4035-8BD5-3E1FA2C9628C}">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66E20D-39D3-410F-97EB-F1D588319AF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Scientific skill focus: Asking questions, predicting, planning, identifying and controlling variables, measuring, recording, analysing data, and evaluating evidence.</a:t>
          </a:r>
          <a:endParaRPr lang="en-US" sz="2900" kern="1200" dirty="0"/>
        </a:p>
      </dsp:txBody>
      <dsp:txXfrm>
        <a:off x="0" y="1846281"/>
        <a:ext cx="6900512" cy="1843578"/>
      </dsp:txXfrm>
    </dsp:sp>
    <dsp:sp modelId="{367B76EA-CEE7-44A7-A27A-5E6420C338B3}">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A959C-4C88-4107-BE85-96B311C67E24}">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Safety: Care with hot water.</a:t>
          </a:r>
          <a:endParaRPr lang="en-US" sz="2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C9D225-C366-4BAB-930D-ED2F72341F1B}" type="datetimeFigureOut">
              <a:rPr lang="en-GB" smtClean="0"/>
              <a:t>03/09/2025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62915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03/09/2025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114370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03/09/2025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98685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03/09/2025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89765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9D225-C366-4BAB-930D-ED2F72341F1B}" type="datetimeFigureOut">
              <a:rPr lang="en-GB" smtClean="0"/>
              <a:t>03/09/2025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40991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C9D225-C366-4BAB-930D-ED2F72341F1B}" type="datetimeFigureOut">
              <a:rPr lang="en-GB" smtClean="0"/>
              <a:t>03/09/2025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61262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C9D225-C366-4BAB-930D-ED2F72341F1B}" type="datetimeFigureOut">
              <a:rPr lang="en-GB" smtClean="0"/>
              <a:t>03/09/2025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45701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9D225-C366-4BAB-930D-ED2F72341F1B}" type="datetimeFigureOut">
              <a:rPr lang="en-GB" smtClean="0"/>
              <a:t>03/09/2025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88210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9D225-C366-4BAB-930D-ED2F72341F1B}" type="datetimeFigureOut">
              <a:rPr lang="en-GB" smtClean="0"/>
              <a:t>03/09/2025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115907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9D225-C366-4BAB-930D-ED2F72341F1B}" type="datetimeFigureOut">
              <a:rPr lang="en-GB" smtClean="0"/>
              <a:t>03/09/2025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72263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9D225-C366-4BAB-930D-ED2F72341F1B}" type="datetimeFigureOut">
              <a:rPr lang="en-GB" smtClean="0"/>
              <a:t>03/09/2025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67214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9D225-C366-4BAB-930D-ED2F72341F1B}" type="datetimeFigureOut">
              <a:rPr lang="en-GB" smtClean="0"/>
              <a:t>03/09/2025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7D47D-6ED4-43A4-94BD-5D1E55D6650C}" type="slidenum">
              <a:rPr lang="en-GB" smtClean="0"/>
              <a:t>‹#›</a:t>
            </a:fld>
            <a:endParaRPr lang="en-GB"/>
          </a:p>
        </p:txBody>
      </p:sp>
    </p:spTree>
    <p:extLst>
      <p:ext uri="{BB962C8B-B14F-4D97-AF65-F5344CB8AC3E}">
        <p14:creationId xmlns:p14="http://schemas.microsoft.com/office/powerpoint/2010/main" val="21782256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ideo" Target="https://www.youtube.com/embed/HFCeV5BVBh0?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ov.uk/government/publications/national-curriculum-in-england-science-programmes-of-study/national-curriculum-in-england-science-programmes-of-study#key-stage-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9F1F1-6222-4D49-97AF-78355FD5D9E1}"/>
              </a:ext>
            </a:extLst>
          </p:cNvPr>
          <p:cNvSpPr>
            <a:spLocks noGrp="1"/>
          </p:cNvSpPr>
          <p:nvPr>
            <p:ph type="ctrTitle"/>
          </p:nvPr>
        </p:nvSpPr>
        <p:spPr>
          <a:xfrm>
            <a:off x="838200" y="451381"/>
            <a:ext cx="10512552" cy="4066540"/>
          </a:xfrm>
        </p:spPr>
        <p:txBody>
          <a:bodyPr anchor="b">
            <a:normAutofit/>
          </a:bodyPr>
          <a:lstStyle/>
          <a:p>
            <a:pPr algn="l"/>
            <a:r>
              <a:rPr lang="en-GB" sz="6600"/>
              <a:t>Working Scientifically</a:t>
            </a:r>
          </a:p>
        </p:txBody>
      </p:sp>
      <p:sp>
        <p:nvSpPr>
          <p:cNvPr id="3" name="Subtitle 2">
            <a:extLst>
              <a:ext uri="{FF2B5EF4-FFF2-40B4-BE49-F238E27FC236}">
                <a16:creationId xmlns:a16="http://schemas.microsoft.com/office/drawing/2014/main" id="{D59DB1A9-F9DD-4281-ACDF-427604C81C85}"/>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GB">
                <a:cs typeface="Calibri"/>
              </a:rPr>
              <a:t>ITTECF reference – Standard 3 – Demonstrating good subject and curriculum knowledge.</a:t>
            </a:r>
          </a:p>
          <a:p>
            <a:pPr algn="l"/>
            <a:endParaRPr lang="en-GB">
              <a:cs typeface="Calibri"/>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6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6D433-4FD5-159F-FE12-8EC7D92C1BF8}"/>
              </a:ext>
            </a:extLst>
          </p:cNvPr>
          <p:cNvSpPr>
            <a:spLocks noGrp="1"/>
          </p:cNvSpPr>
          <p:nvPr>
            <p:ph type="title"/>
          </p:nvPr>
        </p:nvSpPr>
        <p:spPr>
          <a:xfrm>
            <a:off x="635000" y="640823"/>
            <a:ext cx="3418659" cy="5583148"/>
          </a:xfrm>
        </p:spPr>
        <p:txBody>
          <a:bodyPr anchor="ctr">
            <a:normAutofit/>
          </a:bodyPr>
          <a:lstStyle/>
          <a:p>
            <a:r>
              <a:rPr lang="en-GB" sz="5400"/>
              <a:t>Overview</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78E2B2-583B-B263-CFCA-0DD5D574402E}"/>
              </a:ext>
            </a:extLst>
          </p:cNvPr>
          <p:cNvGraphicFramePr>
            <a:graphicFrameLocks noGrp="1"/>
          </p:cNvGraphicFramePr>
          <p:nvPr>
            <p:ph idx="1"/>
            <p:extLst>
              <p:ext uri="{D42A27DB-BD31-4B8C-83A1-F6EECF244321}">
                <p14:modId xmlns:p14="http://schemas.microsoft.com/office/powerpoint/2010/main" val="68326937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45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5EE52-2E90-5091-484A-FA686DA8064A}"/>
              </a:ext>
            </a:extLst>
          </p:cNvPr>
          <p:cNvSpPr>
            <a:spLocks noGrp="1"/>
          </p:cNvSpPr>
          <p:nvPr>
            <p:ph type="title"/>
          </p:nvPr>
        </p:nvSpPr>
        <p:spPr>
          <a:xfrm>
            <a:off x="838200" y="365125"/>
            <a:ext cx="10515600" cy="1325563"/>
          </a:xfrm>
        </p:spPr>
        <p:txBody>
          <a:bodyPr>
            <a:normAutofit/>
          </a:bodyPr>
          <a:lstStyle/>
          <a:p>
            <a:r>
              <a:rPr lang="en-GB" sz="5400" dirty="0"/>
              <a:t>Procedure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FEB10E-23A8-2E3C-065E-29BFE0052640}"/>
              </a:ext>
            </a:extLst>
          </p:cNvPr>
          <p:cNvSpPr>
            <a:spLocks noGrp="1"/>
          </p:cNvSpPr>
          <p:nvPr>
            <p:ph idx="1"/>
          </p:nvPr>
        </p:nvSpPr>
        <p:spPr>
          <a:xfrm>
            <a:off x="239486" y="1865377"/>
            <a:ext cx="11723914" cy="4785793"/>
          </a:xfrm>
        </p:spPr>
        <p:txBody>
          <a:bodyPr>
            <a:normAutofit fontScale="85000" lnSpcReduction="20000"/>
          </a:bodyPr>
          <a:lstStyle/>
          <a:p>
            <a:pPr marL="514350" indent="-514350">
              <a:buFont typeface="+mj-lt"/>
              <a:buAutoNum type="arabicPeriod"/>
            </a:pPr>
            <a:r>
              <a:rPr lang="en-GB" sz="2000" dirty="0"/>
              <a:t>Pose the Question</a:t>
            </a:r>
          </a:p>
          <a:p>
            <a:pPr marL="457200" lvl="1" indent="0">
              <a:buNone/>
            </a:pPr>
            <a:r>
              <a:rPr lang="en-GB" sz="2000" dirty="0"/>
              <a:t>Pupils consider how temperature could influence the rate of diffusion.</a:t>
            </a:r>
          </a:p>
          <a:p>
            <a:pPr marL="457200" lvl="1" indent="0">
              <a:buNone/>
            </a:pPr>
            <a:r>
              <a:rPr lang="en-GB" sz="2000" dirty="0"/>
              <a:t>Make predictions with scientific reasoning.</a:t>
            </a:r>
          </a:p>
          <a:p>
            <a:pPr marL="514350" indent="-514350">
              <a:buFont typeface="+mj-lt"/>
              <a:buAutoNum type="arabicPeriod"/>
            </a:pPr>
            <a:r>
              <a:rPr lang="en-GB" sz="2000" dirty="0"/>
              <a:t>Plan the Investigation</a:t>
            </a:r>
          </a:p>
          <a:p>
            <a:pPr marL="457200" lvl="1" indent="0">
              <a:buNone/>
            </a:pPr>
            <a:r>
              <a:rPr lang="en-GB" sz="2000" dirty="0"/>
              <a:t>Decide which variables to change (independent: water temperature) and which to keep the same (control: dye volume, type, beaker size, water volume).</a:t>
            </a:r>
          </a:p>
          <a:p>
            <a:pPr marL="457200" lvl="1" indent="0">
              <a:buNone/>
            </a:pPr>
            <a:r>
              <a:rPr lang="en-GB" sz="2000" dirty="0"/>
              <a:t>Plan how to observe and record the dependent variable (rate/time for colour to diffuse a set distance).</a:t>
            </a:r>
          </a:p>
          <a:p>
            <a:pPr marL="514350" indent="-514350">
              <a:buFont typeface="+mj-lt"/>
              <a:buAutoNum type="arabicPeriod"/>
            </a:pPr>
            <a:r>
              <a:rPr lang="en-GB" sz="2000" dirty="0"/>
              <a:t>Conduct the Experiment</a:t>
            </a:r>
          </a:p>
          <a:p>
            <a:pPr marL="457200" lvl="1" indent="0">
              <a:buNone/>
            </a:pPr>
            <a:r>
              <a:rPr lang="en-GB" sz="2000" dirty="0"/>
              <a:t>Measure water volumes into beakers at different temperatures (e.g., ice cold, room temp, warm).</a:t>
            </a:r>
          </a:p>
          <a:p>
            <a:pPr marL="457200" lvl="1" indent="0">
              <a:buNone/>
            </a:pPr>
            <a:r>
              <a:rPr lang="en-GB" sz="2000" dirty="0"/>
              <a:t>Add a drop of food colouring and time how long it takes to reach a specific point or to reach uniform colour.</a:t>
            </a:r>
          </a:p>
          <a:p>
            <a:pPr marL="514350" indent="-514350">
              <a:buFont typeface="+mj-lt"/>
              <a:buAutoNum type="arabicPeriod"/>
            </a:pPr>
            <a:r>
              <a:rPr lang="en-GB" sz="2000" dirty="0"/>
              <a:t>Record and Present Data</a:t>
            </a:r>
          </a:p>
          <a:p>
            <a:pPr marL="457200" lvl="1" indent="0">
              <a:buNone/>
            </a:pPr>
            <a:r>
              <a:rPr lang="en-GB" sz="2000" dirty="0"/>
              <a:t>Create a results table. Plot data on a graph of time versus temperature.</a:t>
            </a:r>
          </a:p>
          <a:p>
            <a:pPr marL="514350" indent="-514350">
              <a:buFont typeface="+mj-lt"/>
              <a:buAutoNum type="arabicPeriod"/>
            </a:pPr>
            <a:r>
              <a:rPr lang="en-GB" sz="2000" dirty="0"/>
              <a:t>Analyse and Conclude</a:t>
            </a:r>
          </a:p>
          <a:p>
            <a:pPr marL="457200" lvl="1" indent="0">
              <a:buNone/>
            </a:pPr>
            <a:r>
              <a:rPr lang="en-GB" sz="2000" dirty="0"/>
              <a:t>Identify trends. Relate findings back to scientific theory (particle theory).</a:t>
            </a:r>
          </a:p>
          <a:p>
            <a:pPr marL="457200" lvl="1" indent="0">
              <a:buNone/>
            </a:pPr>
            <a:r>
              <a:rPr lang="en-GB" sz="2000" dirty="0"/>
              <a:t>Draw conclusions and evaluate: Were results reliable and valid? Any sources of error?</a:t>
            </a:r>
          </a:p>
          <a:p>
            <a:pPr marL="514350" indent="-514350">
              <a:buFont typeface="+mj-lt"/>
              <a:buAutoNum type="arabicPeriod"/>
            </a:pPr>
            <a:r>
              <a:rPr lang="en-GB" sz="2000" dirty="0"/>
              <a:t>Evaluate</a:t>
            </a:r>
          </a:p>
          <a:p>
            <a:pPr marL="457200" lvl="1" indent="0">
              <a:buNone/>
            </a:pPr>
            <a:r>
              <a:rPr lang="en-GB" sz="2000" dirty="0"/>
              <a:t>Discuss improvements, possible sources of error, and implications for real-life systems.</a:t>
            </a:r>
          </a:p>
          <a:p>
            <a:pPr marL="457200" lvl="1" indent="0">
              <a:buNone/>
            </a:pPr>
            <a:r>
              <a:rPr lang="en-GB" sz="2000" dirty="0"/>
              <a:t>Link to skills such as reproducibility and repeatability.</a:t>
            </a:r>
          </a:p>
          <a:p>
            <a:pPr marL="457200" lvl="1" indent="0">
              <a:buNone/>
            </a:pPr>
            <a:endParaRPr lang="en-GB" sz="1200" dirty="0"/>
          </a:p>
          <a:p>
            <a:pPr marL="457200" lvl="1" indent="0">
              <a:buNone/>
            </a:pPr>
            <a:endParaRPr lang="en-GB" sz="1200" dirty="0"/>
          </a:p>
          <a:p>
            <a:endParaRPr lang="en-GB" sz="1200" dirty="0"/>
          </a:p>
        </p:txBody>
      </p:sp>
    </p:spTree>
    <p:extLst>
      <p:ext uri="{BB962C8B-B14F-4D97-AF65-F5344CB8AC3E}">
        <p14:creationId xmlns:p14="http://schemas.microsoft.com/office/powerpoint/2010/main" val="125858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C07198-DBC3-45FE-A4AD-FEF40E2A1020}"/>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kern="1200">
                <a:solidFill>
                  <a:schemeClr val="tx1"/>
                </a:solidFill>
                <a:latin typeface="+mj-lt"/>
                <a:ea typeface="+mj-ea"/>
                <a:cs typeface="+mj-cs"/>
              </a:rPr>
              <a:t>A good science practical?</a:t>
            </a:r>
          </a:p>
        </p:txBody>
      </p:sp>
      <p:sp>
        <p:nvSpPr>
          <p:cNvPr id="13" name="TextBox 12">
            <a:extLst>
              <a:ext uri="{FF2B5EF4-FFF2-40B4-BE49-F238E27FC236}">
                <a16:creationId xmlns:a16="http://schemas.microsoft.com/office/drawing/2014/main" id="{093867F7-7585-4ACF-910A-711DA4E6B0BB}"/>
              </a:ext>
            </a:extLst>
          </p:cNvPr>
          <p:cNvSpPr txBox="1"/>
          <p:nvPr/>
        </p:nvSpPr>
        <p:spPr>
          <a:xfrm>
            <a:off x="638882" y="4631161"/>
            <a:ext cx="3571810" cy="15593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400" kern="1200">
                <a:solidFill>
                  <a:schemeClr val="tx1"/>
                </a:solidFill>
                <a:latin typeface="+mn-lt"/>
                <a:ea typeface="+mn-ea"/>
                <a:cs typeface="+mn-cs"/>
              </a:rPr>
              <a:t>Think about is this a useful science experiment to promote learning? Why?</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Diet Coke and Mentos">
            <a:hlinkClick r:id="" action="ppaction://media"/>
            <a:extLst>
              <a:ext uri="{FF2B5EF4-FFF2-40B4-BE49-F238E27FC236}">
                <a16:creationId xmlns:a16="http://schemas.microsoft.com/office/drawing/2014/main" id="{3FA3B11B-89AB-2A3F-E7CF-F6E10EB2C0CD}"/>
              </a:ext>
            </a:extLst>
          </p:cNvPr>
          <p:cNvPicPr>
            <a:picLocks noRot="1" noChangeAspect="1"/>
          </p:cNvPicPr>
          <p:nvPr>
            <a:videoFile r:link="rId1"/>
          </p:nvPr>
        </p:nvPicPr>
        <p:blipFill>
          <a:blip r:embed="rId3"/>
          <a:stretch>
            <a:fillRect/>
          </a:stretch>
        </p:blipFill>
        <p:spPr>
          <a:xfrm>
            <a:off x="4654296" y="1377155"/>
            <a:ext cx="7214616" cy="4076258"/>
          </a:xfrm>
          <a:prstGeom prst="rect">
            <a:avLst/>
          </a:prstGeom>
        </p:spPr>
      </p:pic>
    </p:spTree>
    <p:extLst>
      <p:ext uri="{BB962C8B-B14F-4D97-AF65-F5344CB8AC3E}">
        <p14:creationId xmlns:p14="http://schemas.microsoft.com/office/powerpoint/2010/main" val="24741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76AFF-21CC-44EA-A9E5-535B2A848BB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Working scientifically skills in the National Curriculum (DfE 2015)</a:t>
            </a:r>
          </a:p>
        </p:txBody>
      </p:sp>
      <p:sp>
        <p:nvSpPr>
          <p:cNvPr id="3" name="Content Placeholder 2">
            <a:extLst>
              <a:ext uri="{FF2B5EF4-FFF2-40B4-BE49-F238E27FC236}">
                <a16:creationId xmlns:a16="http://schemas.microsoft.com/office/drawing/2014/main" id="{8E0B0DFD-F7A0-454F-AEFC-FA3507CD0C05}"/>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hlinkClick r:id="rId2"/>
              </a:rPr>
              <a:t>National curriculum in England: science programmes of study - GOV.UK</a:t>
            </a:r>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16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AF32-2115-4688-8AF1-0EFBA468B6DD}"/>
              </a:ext>
            </a:extLst>
          </p:cNvPr>
          <p:cNvSpPr>
            <a:spLocks noGrp="1"/>
          </p:cNvSpPr>
          <p:nvPr>
            <p:ph type="title"/>
          </p:nvPr>
        </p:nvSpPr>
        <p:spPr/>
        <p:txBody>
          <a:bodyPr>
            <a:normAutofit/>
          </a:bodyPr>
          <a:lstStyle/>
          <a:p>
            <a:endParaRPr lang="en-US"/>
          </a:p>
          <a:p>
            <a:endParaRPr lang="en-US">
              <a:cs typeface="Calibri Light"/>
            </a:endParaRPr>
          </a:p>
        </p:txBody>
      </p:sp>
      <p:sp>
        <p:nvSpPr>
          <p:cNvPr id="4" name="TextBox 3">
            <a:extLst>
              <a:ext uri="{FF2B5EF4-FFF2-40B4-BE49-F238E27FC236}">
                <a16:creationId xmlns:a16="http://schemas.microsoft.com/office/drawing/2014/main" id="{8B4D1407-5340-443F-B234-2B0A635595E0}"/>
              </a:ext>
            </a:extLst>
          </p:cNvPr>
          <p:cNvSpPr txBox="1"/>
          <p:nvPr/>
        </p:nvSpPr>
        <p:spPr>
          <a:xfrm>
            <a:off x="166256" y="734292"/>
            <a:ext cx="1072341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Calibri Light"/>
                <a:cs typeface="Segoe UI"/>
              </a:rPr>
              <a:t>The progression of skills looks like the following continuum:</a:t>
            </a:r>
            <a:r>
              <a:rPr lang="en-US" sz="2400">
                <a:latin typeface="Calibri Light"/>
                <a:cs typeface="Segoe UI"/>
              </a:rPr>
              <a:t>​</a:t>
            </a:r>
          </a:p>
          <a:p>
            <a:endParaRPr lang="en-US">
              <a:latin typeface="Calibri Light"/>
              <a:cs typeface="Segoe UI"/>
            </a:endParaRPr>
          </a:p>
        </p:txBody>
      </p:sp>
      <p:graphicFrame>
        <p:nvGraphicFramePr>
          <p:cNvPr id="30" name="Diagram 30">
            <a:extLst>
              <a:ext uri="{FF2B5EF4-FFF2-40B4-BE49-F238E27FC236}">
                <a16:creationId xmlns:a16="http://schemas.microsoft.com/office/drawing/2014/main" id="{2B25FB5C-DED6-439A-A4AB-320C1F014782}"/>
              </a:ext>
            </a:extLst>
          </p:cNvPr>
          <p:cNvGraphicFramePr/>
          <p:nvPr>
            <p:extLst>
              <p:ext uri="{D42A27DB-BD31-4B8C-83A1-F6EECF244321}">
                <p14:modId xmlns:p14="http://schemas.microsoft.com/office/powerpoint/2010/main" val="2891345020"/>
              </p:ext>
            </p:extLst>
          </p:nvPr>
        </p:nvGraphicFramePr>
        <p:xfrm>
          <a:off x="1704110" y="1226127"/>
          <a:ext cx="7647708" cy="5209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71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C5F95D8-7B34-4B36-8099-F313ADC7F764}"/>
              </a:ext>
            </a:extLst>
          </p:cNvPr>
          <p:cNvSpPr txBox="1"/>
          <p:nvPr/>
        </p:nvSpPr>
        <p:spPr>
          <a:xfrm>
            <a:off x="914401" y="969819"/>
            <a:ext cx="913014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However, it is not so linear it is cyclical. </a:t>
            </a:r>
            <a:endParaRPr lang="en-US" dirty="0">
              <a:cs typeface="Calibri"/>
            </a:endParaRPr>
          </a:p>
          <a:p>
            <a:endParaRPr lang="en-US" sz="2000" dirty="0">
              <a:cs typeface="Calibri"/>
            </a:endParaRPr>
          </a:p>
          <a:p>
            <a:r>
              <a:rPr lang="en-US" sz="2000" dirty="0">
                <a:cs typeface="Calibri"/>
              </a:rPr>
              <a:t>When a ‘new’ version of a skill is introduced </a:t>
            </a:r>
            <a:r>
              <a:rPr lang="en-US" sz="2000" dirty="0" err="1">
                <a:cs typeface="Calibri"/>
              </a:rPr>
              <a:t>e.g</a:t>
            </a:r>
            <a:r>
              <a:rPr lang="en-US" sz="2000" dirty="0">
                <a:cs typeface="Calibri"/>
              </a:rPr>
              <a:t> when drawing a line-graph (recording results) for the first time this will obviously be teacher-led (modelled) despite that the child might be capable of drawing their own tables (a different version of recording).</a:t>
            </a:r>
            <a:endParaRPr lang="en-US" dirty="0"/>
          </a:p>
          <a:p>
            <a:endParaRPr lang="en-US" dirty="0">
              <a:solidFill>
                <a:srgbClr val="570606"/>
              </a:solidFill>
            </a:endParaRPr>
          </a:p>
        </p:txBody>
      </p:sp>
      <p:graphicFrame>
        <p:nvGraphicFramePr>
          <p:cNvPr id="11" name="Diagram 11">
            <a:extLst>
              <a:ext uri="{FF2B5EF4-FFF2-40B4-BE49-F238E27FC236}">
                <a16:creationId xmlns:a16="http://schemas.microsoft.com/office/drawing/2014/main" id="{A33F8E13-A59B-4730-BB94-2E7492C4340B}"/>
              </a:ext>
            </a:extLst>
          </p:cNvPr>
          <p:cNvGraphicFramePr/>
          <p:nvPr>
            <p:extLst>
              <p:ext uri="{D42A27DB-BD31-4B8C-83A1-F6EECF244321}">
                <p14:modId xmlns:p14="http://schemas.microsoft.com/office/powerpoint/2010/main" val="1416332056"/>
              </p:ext>
            </p:extLst>
          </p:nvPr>
        </p:nvGraphicFramePr>
        <p:xfrm>
          <a:off x="3200400" y="2722418"/>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41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358B65-CC3B-4A44-B57F-C1B21601D133}"/>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b="1" dirty="0"/>
              <a:t>Using graph drawing as an example:​</a:t>
            </a:r>
          </a:p>
          <a:p>
            <a:pPr>
              <a:lnSpc>
                <a:spcPct val="90000"/>
              </a:lnSpc>
              <a:spcAft>
                <a:spcPts val="600"/>
              </a:spcAft>
            </a:pPr>
            <a:endParaRPr lang="en-US" sz="2400" dirty="0"/>
          </a:p>
          <a:p>
            <a:pPr>
              <a:lnSpc>
                <a:spcPct val="90000"/>
              </a:lnSpc>
              <a:spcAft>
                <a:spcPts val="600"/>
              </a:spcAft>
            </a:pPr>
            <a:r>
              <a:rPr lang="en-US" sz="2400" dirty="0"/>
              <a:t>1. Draw a graph of your results. Independent.​</a:t>
            </a:r>
          </a:p>
          <a:p>
            <a:pPr>
              <a:lnSpc>
                <a:spcPct val="90000"/>
              </a:lnSpc>
              <a:spcAft>
                <a:spcPts val="600"/>
              </a:spcAft>
            </a:pPr>
            <a:endParaRPr lang="en-US" sz="2400" dirty="0"/>
          </a:p>
          <a:p>
            <a:pPr>
              <a:lnSpc>
                <a:spcPct val="90000"/>
              </a:lnSpc>
              <a:spcAft>
                <a:spcPts val="600"/>
              </a:spcAft>
            </a:pPr>
            <a:r>
              <a:rPr lang="en-US" sz="2400" dirty="0"/>
              <a:t>2.​ What measurements will you be using along the horizontal/vertical section of graph?​</a:t>
            </a:r>
          </a:p>
          <a:p>
            <a:pPr>
              <a:lnSpc>
                <a:spcPct val="90000"/>
              </a:lnSpc>
              <a:spcAft>
                <a:spcPts val="600"/>
              </a:spcAft>
            </a:pPr>
            <a:r>
              <a:rPr lang="en-US" sz="2400" dirty="0"/>
              <a:t>What should we start and finish with?​ Semi – independent. </a:t>
            </a:r>
          </a:p>
          <a:p>
            <a:pPr>
              <a:lnSpc>
                <a:spcPct val="90000"/>
              </a:lnSpc>
              <a:spcAft>
                <a:spcPts val="600"/>
              </a:spcAft>
            </a:pPr>
            <a:endParaRPr lang="en-US" sz="2400" dirty="0"/>
          </a:p>
          <a:p>
            <a:pPr>
              <a:lnSpc>
                <a:spcPct val="90000"/>
              </a:lnSpc>
              <a:spcAft>
                <a:spcPts val="600"/>
              </a:spcAft>
            </a:pPr>
            <a:r>
              <a:rPr lang="en-US" sz="2400" dirty="0"/>
              <a:t>3. Provide students with a graph already calibrated and they plot their answers​. Teacher – led.</a:t>
            </a:r>
          </a:p>
        </p:txBody>
      </p:sp>
    </p:spTree>
    <p:extLst>
      <p:ext uri="{BB962C8B-B14F-4D97-AF65-F5344CB8AC3E}">
        <p14:creationId xmlns:p14="http://schemas.microsoft.com/office/powerpoint/2010/main" val="27646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F9C4-CE98-E1BF-967D-D1E96AD1AF13}"/>
              </a:ext>
            </a:extLst>
          </p:cNvPr>
          <p:cNvSpPr>
            <a:spLocks noGrp="1"/>
          </p:cNvSpPr>
          <p:nvPr>
            <p:ph type="title"/>
          </p:nvPr>
        </p:nvSpPr>
        <p:spPr>
          <a:xfrm>
            <a:off x="511629" y="-65314"/>
            <a:ext cx="10515600" cy="1325563"/>
          </a:xfrm>
        </p:spPr>
        <p:txBody>
          <a:bodyPr/>
          <a:lstStyle/>
          <a:p>
            <a:r>
              <a:rPr lang="en-GB" b="1" dirty="0"/>
              <a:t>Task</a:t>
            </a:r>
          </a:p>
        </p:txBody>
      </p:sp>
      <p:sp>
        <p:nvSpPr>
          <p:cNvPr id="3" name="Content Placeholder 2">
            <a:extLst>
              <a:ext uri="{FF2B5EF4-FFF2-40B4-BE49-F238E27FC236}">
                <a16:creationId xmlns:a16="http://schemas.microsoft.com/office/drawing/2014/main" id="{39ECEED3-7601-A4C1-035F-DA430217CF21}"/>
              </a:ext>
            </a:extLst>
          </p:cNvPr>
          <p:cNvSpPr>
            <a:spLocks noGrp="1"/>
          </p:cNvSpPr>
          <p:nvPr>
            <p:ph idx="1"/>
          </p:nvPr>
        </p:nvSpPr>
        <p:spPr>
          <a:xfrm>
            <a:off x="584400" y="1074686"/>
            <a:ext cx="10515600" cy="4351338"/>
          </a:xfrm>
        </p:spPr>
        <p:txBody>
          <a:bodyPr/>
          <a:lstStyle/>
          <a:p>
            <a:pPr marL="0" indent="0">
              <a:buNone/>
            </a:pPr>
            <a:r>
              <a:rPr lang="en-GB" dirty="0"/>
              <a:t>Design a practical that:</a:t>
            </a:r>
          </a:p>
          <a:p>
            <a:pPr lvl="1"/>
            <a:r>
              <a:rPr lang="en-GB" dirty="0"/>
              <a:t>Requires pupils to plan an investigation (e.g. identify and control variables, make predictions).</a:t>
            </a:r>
          </a:p>
          <a:p>
            <a:pPr lvl="1"/>
            <a:r>
              <a:rPr lang="en-GB" dirty="0"/>
              <a:t>Involves systematic measurement and recording, using correct SI units.</a:t>
            </a:r>
          </a:p>
          <a:p>
            <a:pPr lvl="1"/>
            <a:r>
              <a:rPr lang="en-GB" dirty="0"/>
              <a:t>Emphasises conclusions, explaining data, and discussing error and reliability.</a:t>
            </a:r>
          </a:p>
          <a:p>
            <a:pPr lvl="1"/>
            <a:r>
              <a:rPr lang="en-GB" dirty="0"/>
              <a:t>Incorporates risk assessment and discussion of scientific attitudes.</a:t>
            </a:r>
          </a:p>
          <a:p>
            <a:pPr marL="0" indent="0">
              <a:buNone/>
            </a:pPr>
            <a:endParaRPr lang="en-GB" dirty="0"/>
          </a:p>
        </p:txBody>
      </p:sp>
      <p:pic>
        <p:nvPicPr>
          <p:cNvPr id="5" name="Picture 4">
            <a:extLst>
              <a:ext uri="{FF2B5EF4-FFF2-40B4-BE49-F238E27FC236}">
                <a16:creationId xmlns:a16="http://schemas.microsoft.com/office/drawing/2014/main" id="{4F8FBFE9-7CC9-99E2-1BC2-6FF0BB0E7025}"/>
              </a:ext>
            </a:extLst>
          </p:cNvPr>
          <p:cNvPicPr>
            <a:picLocks noChangeAspect="1"/>
          </p:cNvPicPr>
          <p:nvPr/>
        </p:nvPicPr>
        <p:blipFill>
          <a:blip r:embed="rId2"/>
          <a:stretch>
            <a:fillRect/>
          </a:stretch>
        </p:blipFill>
        <p:spPr>
          <a:xfrm>
            <a:off x="295275" y="3918857"/>
            <a:ext cx="2850696" cy="2850696"/>
          </a:xfrm>
          <a:prstGeom prst="rect">
            <a:avLst/>
          </a:prstGeom>
        </p:spPr>
      </p:pic>
      <p:sp>
        <p:nvSpPr>
          <p:cNvPr id="6" name="TextBox 5">
            <a:extLst>
              <a:ext uri="{FF2B5EF4-FFF2-40B4-BE49-F238E27FC236}">
                <a16:creationId xmlns:a16="http://schemas.microsoft.com/office/drawing/2014/main" id="{A2ADDBEC-BE55-4874-6CFB-ABA144B10811}"/>
              </a:ext>
            </a:extLst>
          </p:cNvPr>
          <p:cNvSpPr txBox="1"/>
          <p:nvPr/>
        </p:nvSpPr>
        <p:spPr>
          <a:xfrm>
            <a:off x="457200" y="3607645"/>
            <a:ext cx="2144486" cy="369332"/>
          </a:xfrm>
          <a:prstGeom prst="rect">
            <a:avLst/>
          </a:prstGeom>
          <a:noFill/>
        </p:spPr>
        <p:txBody>
          <a:bodyPr wrap="square" rtlCol="0">
            <a:spAutoFit/>
          </a:bodyPr>
          <a:lstStyle/>
          <a:p>
            <a:r>
              <a:rPr lang="en-GB" dirty="0"/>
              <a:t>National curriculum</a:t>
            </a:r>
          </a:p>
        </p:txBody>
      </p:sp>
      <p:pic>
        <p:nvPicPr>
          <p:cNvPr id="8" name="Picture 7">
            <a:extLst>
              <a:ext uri="{FF2B5EF4-FFF2-40B4-BE49-F238E27FC236}">
                <a16:creationId xmlns:a16="http://schemas.microsoft.com/office/drawing/2014/main" id="{3B61E8C5-64C4-A4D0-53B4-AC302E3E314E}"/>
              </a:ext>
            </a:extLst>
          </p:cNvPr>
          <p:cNvPicPr>
            <a:picLocks noChangeAspect="1"/>
          </p:cNvPicPr>
          <p:nvPr/>
        </p:nvPicPr>
        <p:blipFill>
          <a:blip r:embed="rId3"/>
          <a:stretch>
            <a:fillRect/>
          </a:stretch>
        </p:blipFill>
        <p:spPr>
          <a:xfrm>
            <a:off x="8784771" y="3836937"/>
            <a:ext cx="2850696" cy="2850696"/>
          </a:xfrm>
          <a:prstGeom prst="rect">
            <a:avLst/>
          </a:prstGeom>
        </p:spPr>
      </p:pic>
      <p:sp>
        <p:nvSpPr>
          <p:cNvPr id="9" name="TextBox 8">
            <a:extLst>
              <a:ext uri="{FF2B5EF4-FFF2-40B4-BE49-F238E27FC236}">
                <a16:creationId xmlns:a16="http://schemas.microsoft.com/office/drawing/2014/main" id="{DF114440-B5A3-FCD5-9169-A1F5D301CAF4}"/>
              </a:ext>
            </a:extLst>
          </p:cNvPr>
          <p:cNvSpPr txBox="1"/>
          <p:nvPr/>
        </p:nvSpPr>
        <p:spPr>
          <a:xfrm>
            <a:off x="8882743" y="3526796"/>
            <a:ext cx="2144486" cy="369332"/>
          </a:xfrm>
          <a:prstGeom prst="rect">
            <a:avLst/>
          </a:prstGeom>
          <a:noFill/>
        </p:spPr>
        <p:txBody>
          <a:bodyPr wrap="square" rtlCol="0">
            <a:spAutoFit/>
          </a:bodyPr>
          <a:lstStyle/>
          <a:p>
            <a:r>
              <a:rPr lang="en-GB" dirty="0"/>
              <a:t>BBC bitesize</a:t>
            </a:r>
          </a:p>
        </p:txBody>
      </p:sp>
    </p:spTree>
    <p:extLst>
      <p:ext uri="{BB962C8B-B14F-4D97-AF65-F5344CB8AC3E}">
        <p14:creationId xmlns:p14="http://schemas.microsoft.com/office/powerpoint/2010/main" val="165088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02AE9-4DE0-FE5E-89A8-AA255D975686}"/>
              </a:ext>
            </a:extLst>
          </p:cNvPr>
          <p:cNvSpPr>
            <a:spLocks noGrp="1"/>
          </p:cNvSpPr>
          <p:nvPr>
            <p:ph type="title"/>
          </p:nvPr>
        </p:nvSpPr>
        <p:spPr>
          <a:xfrm>
            <a:off x="838200" y="365125"/>
            <a:ext cx="10515600" cy="1325563"/>
          </a:xfrm>
        </p:spPr>
        <p:txBody>
          <a:bodyPr>
            <a:normAutofit/>
          </a:bodyPr>
          <a:lstStyle/>
          <a:p>
            <a:r>
              <a:rPr lang="en-GB" sz="5400"/>
              <a:t>Considerations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8A1F17-CB8D-B704-1B98-F59AA7276C13}"/>
              </a:ext>
            </a:extLst>
          </p:cNvPr>
          <p:cNvSpPr>
            <a:spLocks noGrp="1"/>
          </p:cNvSpPr>
          <p:nvPr>
            <p:ph idx="1"/>
          </p:nvPr>
        </p:nvSpPr>
        <p:spPr>
          <a:xfrm>
            <a:off x="838200" y="1929384"/>
            <a:ext cx="10515600" cy="4251960"/>
          </a:xfrm>
        </p:spPr>
        <p:txBody>
          <a:bodyPr>
            <a:normAutofit/>
          </a:bodyPr>
          <a:lstStyle/>
          <a:p>
            <a:r>
              <a:rPr lang="en-GB" dirty="0"/>
              <a:t>Question to investigate</a:t>
            </a:r>
          </a:p>
          <a:p>
            <a:r>
              <a:rPr lang="en-GB" dirty="0"/>
              <a:t>Background science (relevant knowledge/concepts)</a:t>
            </a:r>
          </a:p>
          <a:p>
            <a:r>
              <a:rPr lang="en-GB" dirty="0"/>
              <a:t>Aim of the investigation</a:t>
            </a:r>
          </a:p>
          <a:p>
            <a:r>
              <a:rPr lang="en-GB" dirty="0"/>
              <a:t>Variables: independent, dependent, and control</a:t>
            </a:r>
          </a:p>
          <a:p>
            <a:r>
              <a:rPr lang="en-GB" dirty="0"/>
              <a:t>Equipment required</a:t>
            </a:r>
          </a:p>
          <a:p>
            <a:r>
              <a:rPr lang="en-GB" dirty="0"/>
              <a:t>Method (procedure, including diagrams)</a:t>
            </a:r>
          </a:p>
          <a:p>
            <a:r>
              <a:rPr lang="en-GB" dirty="0"/>
              <a:t>Risk assessment and safety considerations.</a:t>
            </a:r>
          </a:p>
          <a:p>
            <a:endParaRPr lang="en-GB" sz="2200" dirty="0"/>
          </a:p>
        </p:txBody>
      </p:sp>
    </p:spTree>
    <p:extLst>
      <p:ext uri="{BB962C8B-B14F-4D97-AF65-F5344CB8AC3E}">
        <p14:creationId xmlns:p14="http://schemas.microsoft.com/office/powerpoint/2010/main" val="379554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F2026-B463-F2C1-92E9-B80EE4A31D3B}"/>
              </a:ext>
            </a:extLst>
          </p:cNvPr>
          <p:cNvSpPr>
            <a:spLocks noGrp="1"/>
          </p:cNvSpPr>
          <p:nvPr>
            <p:ph type="title"/>
          </p:nvPr>
        </p:nvSpPr>
        <p:spPr>
          <a:xfrm>
            <a:off x="841248" y="548640"/>
            <a:ext cx="3600860" cy="5431536"/>
          </a:xfrm>
        </p:spPr>
        <p:txBody>
          <a:bodyPr>
            <a:normAutofit/>
          </a:bodyPr>
          <a:lstStyle/>
          <a:p>
            <a:r>
              <a:rPr lang="en-GB" sz="5000" b="1"/>
              <a:t>Example</a:t>
            </a:r>
            <a:r>
              <a:rPr lang="en-GB" sz="5000"/>
              <a:t> </a:t>
            </a:r>
            <a:r>
              <a:rPr lang="en-GB" sz="5000" b="1"/>
              <a:t>Activity: Investigating the Effect of Temperature on Diffusion Rate</a:t>
            </a:r>
            <a:endParaRPr lang="en-GB" sz="50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2A5345-CE71-77B0-BF44-880435349849}"/>
              </a:ext>
            </a:extLst>
          </p:cNvPr>
          <p:cNvSpPr>
            <a:spLocks noGrp="1"/>
          </p:cNvSpPr>
          <p:nvPr>
            <p:ph idx="1"/>
          </p:nvPr>
        </p:nvSpPr>
        <p:spPr>
          <a:xfrm>
            <a:off x="5126418" y="552091"/>
            <a:ext cx="6224335" cy="5431536"/>
          </a:xfrm>
        </p:spPr>
        <p:txBody>
          <a:bodyPr anchor="ctr">
            <a:normAutofit/>
          </a:bodyPr>
          <a:lstStyle/>
          <a:p>
            <a:pPr marL="0" indent="0">
              <a:buNone/>
            </a:pPr>
            <a:r>
              <a:rPr lang="en-GB" sz="2200" dirty="0"/>
              <a:t>A model example for KS3 is the "rate of diffusion" practical, which comprehensively builds working scientifically skills. In this activity, pupils investigate how temperature affects the rate at which food colouring spreads in water. This practical requires students to plan, observe, measure, record, and analyse data, and explicitly links to the KS3 working scientifically framework.</a:t>
            </a:r>
          </a:p>
          <a:p>
            <a:pPr marL="0" indent="0">
              <a:buNone/>
            </a:pPr>
            <a:endParaRPr lang="en-GB" sz="2200" dirty="0"/>
          </a:p>
          <a:p>
            <a:pPr marL="0" indent="0">
              <a:buNone/>
            </a:pPr>
            <a:r>
              <a:rPr lang="en-GB" sz="2200" dirty="0"/>
              <a:t>https://thescienceteacher.co.uk/investigations/</a:t>
            </a:r>
          </a:p>
        </p:txBody>
      </p:sp>
    </p:spTree>
    <p:extLst>
      <p:ext uri="{BB962C8B-B14F-4D97-AF65-F5344CB8AC3E}">
        <p14:creationId xmlns:p14="http://schemas.microsoft.com/office/powerpoint/2010/main" val="2544955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b872a59-69ff-448e-ae3a-facdaee9df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676</Words>
  <Application>Microsoft Office PowerPoint</Application>
  <PresentationFormat>Widescreen</PresentationFormat>
  <Paragraphs>72</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Working Scientifically</vt:lpstr>
      <vt:lpstr>PowerPoint Presentation</vt:lpstr>
      <vt:lpstr>Working scientifically skills in the National Curriculum (DfE 2015)</vt:lpstr>
      <vt:lpstr> </vt:lpstr>
      <vt:lpstr>PowerPoint Presentation</vt:lpstr>
      <vt:lpstr>PowerPoint Presentation</vt:lpstr>
      <vt:lpstr>Task</vt:lpstr>
      <vt:lpstr>Considerations</vt:lpstr>
      <vt:lpstr>Example Activity: Investigating the Effect of Temperature on Diffusion Rate</vt:lpstr>
      <vt:lpstr>Overview</vt:lpstr>
      <vt:lpstr>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Wow supporting transition of working scientifically skills from KS1-KS4</dc:title>
  <dc:creator>robert campbell</dc:creator>
  <cp:lastModifiedBy>Tamsyn Nichol</cp:lastModifiedBy>
  <cp:revision>43</cp:revision>
  <dcterms:created xsi:type="dcterms:W3CDTF">2019-06-27T13:13:07Z</dcterms:created>
  <dcterms:modified xsi:type="dcterms:W3CDTF">2025-09-03T12:19:46Z</dcterms:modified>
</cp:coreProperties>
</file>