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51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defRPr/>
            </a:pPr>
            <a:r>
              <a:rPr lang="en-GB" dirty="0"/>
              <a:t>Possible states</a:t>
            </a:r>
            <a:endParaRPr lang="en-GB" sz="2800" dirty="0"/>
          </a:p>
        </p:txBody>
      </p:sp>
      <p:sp>
        <p:nvSpPr>
          <p:cNvPr id="46" name="Text Placeholder 16"/>
          <p:cNvSpPr txBox="1">
            <a:spLocks/>
          </p:cNvSpPr>
          <p:nvPr/>
        </p:nvSpPr>
        <p:spPr>
          <a:xfrm>
            <a:off x="457200" y="863126"/>
            <a:ext cx="8285163" cy="82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Substances around us can be in the solid, liquid or gas state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969" y="1101429"/>
            <a:ext cx="8425623" cy="4981177"/>
            <a:chOff x="406041" y="923629"/>
            <a:chExt cx="8425623" cy="4981177"/>
          </a:xfrm>
        </p:grpSpPr>
        <p:pic>
          <p:nvPicPr>
            <p:cNvPr id="6" name="Picture 2" descr="Food, Eat, Salt, Shaker, Eat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24" y="2341437"/>
              <a:ext cx="1583533" cy="2753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Bunsen Burner, Burner, Flame, Heat, Fire, Propa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46"/>
            <a:stretch/>
          </p:blipFill>
          <p:spPr bwMode="auto">
            <a:xfrm>
              <a:off x="6381993" y="923629"/>
              <a:ext cx="2449671" cy="452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06041" y="5535474"/>
              <a:ext cx="280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Verdana" panose="020B0604030504040204" pitchFamily="34" charset="0"/>
                  <a:ea typeface="Verdana" panose="020B0604030504040204" pitchFamily="34" charset="0"/>
                </a:rPr>
                <a:t>common salt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96431" y="5510937"/>
              <a:ext cx="280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Verdana" panose="020B0604030504040204" pitchFamily="34" charset="0"/>
                  <a:ea typeface="Verdana" panose="020B0604030504040204" pitchFamily="34" charset="0"/>
                </a:rPr>
                <a:t>alcohol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14672" y="5535474"/>
              <a:ext cx="280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Verdana" panose="020B0604030504040204" pitchFamily="34" charset="0"/>
                  <a:ea typeface="Verdana" panose="020B0604030504040204" pitchFamily="34" charset="0"/>
                </a:rPr>
                <a:t>natural gas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618781" y="1458445"/>
              <a:ext cx="2195891" cy="4220758"/>
              <a:chOff x="3618781" y="1458445"/>
              <a:chExt cx="2195891" cy="4220758"/>
            </a:xfrm>
          </p:grpSpPr>
          <p:pic>
            <p:nvPicPr>
              <p:cNvPr id="5" name="Picture 4" descr="A picture containing table, cup, sitting, computer&#10;&#10;Description automatically generated">
                <a:extLst>
                  <a:ext uri="{FF2B5EF4-FFF2-40B4-BE49-F238E27FC236}">
                    <a16:creationId xmlns:a16="http://schemas.microsoft.com/office/drawing/2014/main" id="{9C5FDBF7-9B55-4B5A-9C88-3B1109978D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524"/>
              <a:stretch/>
            </p:blipFill>
            <p:spPr>
              <a:xfrm>
                <a:off x="3618781" y="1458445"/>
                <a:ext cx="2195891" cy="4220758"/>
              </a:xfrm>
              <a:prstGeom prst="rect">
                <a:avLst/>
              </a:prstGeom>
            </p:spPr>
          </p:pic>
          <p:grpSp>
            <p:nvGrpSpPr>
              <p:cNvPr id="3" name="Group 2"/>
              <p:cNvGrpSpPr/>
              <p:nvPr/>
            </p:nvGrpSpPr>
            <p:grpSpPr>
              <a:xfrm>
                <a:off x="3795726" y="3718422"/>
                <a:ext cx="1435918" cy="519528"/>
                <a:chOff x="3795726" y="3718422"/>
                <a:chExt cx="1435918" cy="519528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3795726" y="3718422"/>
                  <a:ext cx="1435918" cy="477620"/>
                </a:xfrm>
                <a:prstGeom prst="ellips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3843339" y="3789996"/>
                  <a:ext cx="1347786" cy="447954"/>
                </a:xfrm>
                <a:prstGeom prst="ellipse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6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>
              <a:defRPr/>
            </a:pPr>
            <a:r>
              <a:rPr lang="en-GB" dirty="0"/>
              <a:t>Possible states</a:t>
            </a:r>
            <a:endParaRPr lang="en-GB" sz="2800" dirty="0"/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1067275"/>
          </a:xfrm>
          <a:prstGeom prst="rect">
            <a:avLst/>
          </a:prstGeom>
          <a:solidFill>
            <a:srgbClr val="FAFAEA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Which table shows the </a:t>
            </a:r>
            <a:r>
              <a:rPr lang="en-GB" i="1" dirty="0"/>
              <a:t>possible</a:t>
            </a:r>
            <a:r>
              <a:rPr lang="en-GB" dirty="0"/>
              <a:t> states for pure samples of </a:t>
            </a:r>
          </a:p>
          <a:p>
            <a:r>
              <a:rPr lang="en-GB" dirty="0"/>
              <a:t>common salt, alcohol and natural gas?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30375" y="2195927"/>
            <a:ext cx="5760000" cy="3600000"/>
            <a:chOff x="1746429" y="2204816"/>
            <a:chExt cx="5760000" cy="360000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4588303" y="2204816"/>
              <a:ext cx="0" cy="3600000"/>
            </a:xfrm>
            <a:prstGeom prst="line">
              <a:avLst/>
            </a:prstGeom>
            <a:ln w="25400">
              <a:solidFill>
                <a:srgbClr val="214D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1746429" y="3986272"/>
              <a:ext cx="5760000" cy="0"/>
            </a:xfrm>
            <a:prstGeom prst="line">
              <a:avLst/>
            </a:prstGeom>
            <a:ln w="25400">
              <a:solidFill>
                <a:srgbClr val="214D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17"/>
          <p:cNvSpPr txBox="1">
            <a:spLocks/>
          </p:cNvSpPr>
          <p:nvPr/>
        </p:nvSpPr>
        <p:spPr>
          <a:xfrm>
            <a:off x="1730376" y="3506185"/>
            <a:ext cx="2781804" cy="388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4664427" y="3506185"/>
            <a:ext cx="2781804" cy="388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" name="Text Placeholder 17"/>
          <p:cNvSpPr txBox="1">
            <a:spLocks/>
          </p:cNvSpPr>
          <p:nvPr/>
        </p:nvSpPr>
        <p:spPr>
          <a:xfrm>
            <a:off x="4661505" y="5421220"/>
            <a:ext cx="2781804" cy="388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1730375" y="5421220"/>
            <a:ext cx="2781804" cy="388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B9FEC-71C2-4D93-BEDA-1A60B0B8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79" y="4104956"/>
            <a:ext cx="2708640" cy="1422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639D6-5A7F-4F68-88A1-465DE43B1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749" y="2205008"/>
            <a:ext cx="2672160" cy="136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A5FD7A-2FA2-412C-8F5F-7D3B50799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534" y="2205008"/>
            <a:ext cx="2763930" cy="136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0F8AC2-802A-4E73-B4F5-EEE1BDB42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749" y="4137280"/>
            <a:ext cx="280390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72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9407980-b5c7-4619-8dfa-d537bf5f7b4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26</TotalTime>
  <Words>46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Robert Campbell</cp:lastModifiedBy>
  <cp:revision>7</cp:revision>
  <dcterms:created xsi:type="dcterms:W3CDTF">2020-01-16T12:24:32Z</dcterms:created>
  <dcterms:modified xsi:type="dcterms:W3CDTF">2023-09-11T07:01:09Z</dcterms:modified>
</cp:coreProperties>
</file>