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9" r:id="rId3"/>
    <p:sldId id="293" r:id="rId4"/>
    <p:sldId id="341" r:id="rId5"/>
    <p:sldId id="307" r:id="rId6"/>
    <p:sldId id="259" r:id="rId7"/>
    <p:sldId id="342" r:id="rId8"/>
    <p:sldId id="343" r:id="rId9"/>
    <p:sldId id="344" r:id="rId10"/>
    <p:sldId id="345" r:id="rId11"/>
    <p:sldId id="314" r:id="rId12"/>
    <p:sldId id="346" r:id="rId13"/>
    <p:sldId id="294" r:id="rId14"/>
    <p:sldId id="301" r:id="rId15"/>
    <p:sldId id="284" r:id="rId16"/>
    <p:sldId id="270" r:id="rId17"/>
    <p:sldId id="271" r:id="rId18"/>
    <p:sldId id="300" r:id="rId19"/>
    <p:sldId id="327" r:id="rId20"/>
    <p:sldId id="328" r:id="rId21"/>
    <p:sldId id="325" r:id="rId22"/>
    <p:sldId id="347" r:id="rId23"/>
    <p:sldId id="339" r:id="rId24"/>
    <p:sldId id="340" r:id="rId25"/>
    <p:sldId id="264" r:id="rId26"/>
    <p:sldId id="32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84CB47-98CD-4562-9781-BFCF9A11DDD4}" v="95" dt="2025-09-03T16:05:59.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4"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msyn Nichol" userId="bcf1b415-7510-42f7-bf32-8ffa5f2a2971" providerId="ADAL" clId="{3384CB47-98CD-4562-9781-BFCF9A11DDD4}"/>
    <pc:docChg chg="undo custSel addSld delSld modSld sldOrd">
      <pc:chgData name="Tamsyn Nichol" userId="bcf1b415-7510-42f7-bf32-8ffa5f2a2971" providerId="ADAL" clId="{3384CB47-98CD-4562-9781-BFCF9A11DDD4}" dt="2025-09-03T16:22:31.524" v="1376" actId="255"/>
      <pc:docMkLst>
        <pc:docMk/>
      </pc:docMkLst>
      <pc:sldChg chg="addSp modSp mod setBg addAnim">
        <pc:chgData name="Tamsyn Nichol" userId="bcf1b415-7510-42f7-bf32-8ffa5f2a2971" providerId="ADAL" clId="{3384CB47-98CD-4562-9781-BFCF9A11DDD4}" dt="2025-09-03T15:44:27.989" v="26"/>
        <pc:sldMkLst>
          <pc:docMk/>
          <pc:sldMk cId="3227058712" sldId="256"/>
        </pc:sldMkLst>
        <pc:spChg chg="mod">
          <ac:chgData name="Tamsyn Nichol" userId="bcf1b415-7510-42f7-bf32-8ffa5f2a2971" providerId="ADAL" clId="{3384CB47-98CD-4562-9781-BFCF9A11DDD4}" dt="2025-09-03T15:44:27.976" v="24" actId="26606"/>
          <ac:spMkLst>
            <pc:docMk/>
            <pc:sldMk cId="3227058712" sldId="256"/>
            <ac:spMk id="2" creationId="{1F320B70-8CE3-89C0-F20B-E097111BF23C}"/>
          </ac:spMkLst>
        </pc:spChg>
        <pc:spChg chg="mod">
          <ac:chgData name="Tamsyn Nichol" userId="bcf1b415-7510-42f7-bf32-8ffa5f2a2971" providerId="ADAL" clId="{3384CB47-98CD-4562-9781-BFCF9A11DDD4}" dt="2025-09-03T15:44:27.976" v="24" actId="26606"/>
          <ac:spMkLst>
            <pc:docMk/>
            <pc:sldMk cId="3227058712" sldId="256"/>
            <ac:spMk id="3" creationId="{50C676BF-7876-EB26-39B8-9BEE4F561E0A}"/>
          </ac:spMkLst>
        </pc:spChg>
        <pc:spChg chg="add">
          <ac:chgData name="Tamsyn Nichol" userId="bcf1b415-7510-42f7-bf32-8ffa5f2a2971" providerId="ADAL" clId="{3384CB47-98CD-4562-9781-BFCF9A11DDD4}" dt="2025-09-03T15:44:27.976" v="24" actId="26606"/>
          <ac:spMkLst>
            <pc:docMk/>
            <pc:sldMk cId="3227058712" sldId="256"/>
            <ac:spMk id="9" creationId="{9B7AD9F6-8CE7-4299-8FC6-328F4DCD3FF9}"/>
          </ac:spMkLst>
        </pc:spChg>
        <pc:spChg chg="add">
          <ac:chgData name="Tamsyn Nichol" userId="bcf1b415-7510-42f7-bf32-8ffa5f2a2971" providerId="ADAL" clId="{3384CB47-98CD-4562-9781-BFCF9A11DDD4}" dt="2025-09-03T15:44:27.976" v="24" actId="26606"/>
          <ac:spMkLst>
            <pc:docMk/>
            <pc:sldMk cId="3227058712" sldId="256"/>
            <ac:spMk id="11" creationId="{F49775AF-8896-43EE-92C6-83497D6DC56F}"/>
          </ac:spMkLst>
        </pc:spChg>
        <pc:picChg chg="add">
          <ac:chgData name="Tamsyn Nichol" userId="bcf1b415-7510-42f7-bf32-8ffa5f2a2971" providerId="ADAL" clId="{3384CB47-98CD-4562-9781-BFCF9A11DDD4}" dt="2025-09-03T15:44:27.976" v="24" actId="26606"/>
          <ac:picMkLst>
            <pc:docMk/>
            <pc:sldMk cId="3227058712" sldId="256"/>
            <ac:picMk id="5" creationId="{692F0868-3A82-BCB7-19C9-0EA59CA09209}"/>
          </ac:picMkLst>
        </pc:picChg>
      </pc:sldChg>
      <pc:sldChg chg="addSp delSp modSp del mod setBg">
        <pc:chgData name="Tamsyn Nichol" userId="bcf1b415-7510-42f7-bf32-8ffa5f2a2971" providerId="ADAL" clId="{3384CB47-98CD-4562-9781-BFCF9A11DDD4}" dt="2025-09-03T15:44:48.489" v="28" actId="47"/>
        <pc:sldMkLst>
          <pc:docMk/>
          <pc:sldMk cId="1904133301" sldId="257"/>
        </pc:sldMkLst>
        <pc:spChg chg="mod">
          <ac:chgData name="Tamsyn Nichol" userId="bcf1b415-7510-42f7-bf32-8ffa5f2a2971" providerId="ADAL" clId="{3384CB47-98CD-4562-9781-BFCF9A11DDD4}" dt="2025-09-03T15:44:40.448" v="27" actId="26606"/>
          <ac:spMkLst>
            <pc:docMk/>
            <pc:sldMk cId="1904133301" sldId="257"/>
            <ac:spMk id="2" creationId="{513E3548-8D02-EEBB-5C70-320B80C06B54}"/>
          </ac:spMkLst>
        </pc:spChg>
        <pc:spChg chg="del">
          <ac:chgData name="Tamsyn Nichol" userId="bcf1b415-7510-42f7-bf32-8ffa5f2a2971" providerId="ADAL" clId="{3384CB47-98CD-4562-9781-BFCF9A11DDD4}" dt="2025-09-03T15:44:40.448" v="27" actId="26606"/>
          <ac:spMkLst>
            <pc:docMk/>
            <pc:sldMk cId="1904133301" sldId="257"/>
            <ac:spMk id="3" creationId="{7D56C675-56E9-ED2C-B1C8-B64CBC1C1F9C}"/>
          </ac:spMkLst>
        </pc:spChg>
        <pc:spChg chg="add">
          <ac:chgData name="Tamsyn Nichol" userId="bcf1b415-7510-42f7-bf32-8ffa5f2a2971" providerId="ADAL" clId="{3384CB47-98CD-4562-9781-BFCF9A11DDD4}" dt="2025-09-03T15:44:40.448" v="27" actId="26606"/>
          <ac:spMkLst>
            <pc:docMk/>
            <pc:sldMk cId="1904133301" sldId="257"/>
            <ac:spMk id="9" creationId="{2E442304-DDBD-4F7B-8017-36BCC863FB40}"/>
          </ac:spMkLst>
        </pc:spChg>
        <pc:spChg chg="add">
          <ac:chgData name="Tamsyn Nichol" userId="bcf1b415-7510-42f7-bf32-8ffa5f2a2971" providerId="ADAL" clId="{3384CB47-98CD-4562-9781-BFCF9A11DDD4}" dt="2025-09-03T15:44:40.448" v="27" actId="26606"/>
          <ac:spMkLst>
            <pc:docMk/>
            <pc:sldMk cId="1904133301" sldId="257"/>
            <ac:spMk id="11" creationId="{5E107275-3853-46FD-A241-DE4355A42675}"/>
          </ac:spMkLst>
        </pc:spChg>
        <pc:graphicFrameChg chg="add">
          <ac:chgData name="Tamsyn Nichol" userId="bcf1b415-7510-42f7-bf32-8ffa5f2a2971" providerId="ADAL" clId="{3384CB47-98CD-4562-9781-BFCF9A11DDD4}" dt="2025-09-03T15:44:40.448" v="27" actId="26606"/>
          <ac:graphicFrameMkLst>
            <pc:docMk/>
            <pc:sldMk cId="1904133301" sldId="257"/>
            <ac:graphicFrameMk id="5" creationId="{6E98C313-A571-2FA2-AB71-64AA79FC111C}"/>
          </ac:graphicFrameMkLst>
        </pc:graphicFrameChg>
      </pc:sldChg>
      <pc:sldChg chg="modSp add del mod">
        <pc:chgData name="Tamsyn Nichol" userId="bcf1b415-7510-42f7-bf32-8ffa5f2a2971" providerId="ADAL" clId="{3384CB47-98CD-4562-9781-BFCF9A11DDD4}" dt="2025-09-03T15:53:08.452" v="355" actId="2696"/>
        <pc:sldMkLst>
          <pc:docMk/>
          <pc:sldMk cId="2808374955" sldId="259"/>
        </pc:sldMkLst>
        <pc:spChg chg="mod">
          <ac:chgData name="Tamsyn Nichol" userId="bcf1b415-7510-42f7-bf32-8ffa5f2a2971" providerId="ADAL" clId="{3384CB47-98CD-4562-9781-BFCF9A11DDD4}" dt="2025-09-03T15:34:54.410" v="4" actId="1076"/>
          <ac:spMkLst>
            <pc:docMk/>
            <pc:sldMk cId="2808374955" sldId="259"/>
            <ac:spMk id="3" creationId="{00000000-0000-0000-0000-000000000000}"/>
          </ac:spMkLst>
        </pc:spChg>
        <pc:graphicFrameChg chg="mod">
          <ac:chgData name="Tamsyn Nichol" userId="bcf1b415-7510-42f7-bf32-8ffa5f2a2971" providerId="ADAL" clId="{3384CB47-98CD-4562-9781-BFCF9A11DDD4}" dt="2025-09-03T15:34:48.682" v="3"/>
          <ac:graphicFrameMkLst>
            <pc:docMk/>
            <pc:sldMk cId="2808374955" sldId="259"/>
            <ac:graphicFrameMk id="4" creationId="{00000000-0000-0000-0000-000000000000}"/>
          </ac:graphicFrameMkLst>
        </pc:graphicFrameChg>
      </pc:sldChg>
      <pc:sldChg chg="modSp add mod ord">
        <pc:chgData name="Tamsyn Nichol" userId="bcf1b415-7510-42f7-bf32-8ffa5f2a2971" providerId="ADAL" clId="{3384CB47-98CD-4562-9781-BFCF9A11DDD4}" dt="2025-09-03T15:59:52.314" v="546"/>
        <pc:sldMkLst>
          <pc:docMk/>
          <pc:sldMk cId="4275071208" sldId="259"/>
        </pc:sldMkLst>
        <pc:spChg chg="mod">
          <ac:chgData name="Tamsyn Nichol" userId="bcf1b415-7510-42f7-bf32-8ffa5f2a2971" providerId="ADAL" clId="{3384CB47-98CD-4562-9781-BFCF9A11DDD4}" dt="2025-09-03T15:53:24.468" v="362" actId="20577"/>
          <ac:spMkLst>
            <pc:docMk/>
            <pc:sldMk cId="4275071208" sldId="259"/>
            <ac:spMk id="3" creationId="{00000000-0000-0000-0000-000000000000}"/>
          </ac:spMkLst>
        </pc:spChg>
        <pc:graphicFrameChg chg="mod">
          <ac:chgData name="Tamsyn Nichol" userId="bcf1b415-7510-42f7-bf32-8ffa5f2a2971" providerId="ADAL" clId="{3384CB47-98CD-4562-9781-BFCF9A11DDD4}" dt="2025-09-03T15:54:47.643" v="364"/>
          <ac:graphicFrameMkLst>
            <pc:docMk/>
            <pc:sldMk cId="4275071208" sldId="259"/>
            <ac:graphicFrameMk id="4" creationId="{00000000-0000-0000-0000-000000000000}"/>
          </ac:graphicFrameMkLst>
        </pc:graphicFrameChg>
      </pc:sldChg>
      <pc:sldChg chg="add ord">
        <pc:chgData name="Tamsyn Nichol" userId="bcf1b415-7510-42f7-bf32-8ffa5f2a2971" providerId="ADAL" clId="{3384CB47-98CD-4562-9781-BFCF9A11DDD4}" dt="2025-09-03T16:07:12.067" v="740"/>
        <pc:sldMkLst>
          <pc:docMk/>
          <pc:sldMk cId="2221180543" sldId="264"/>
        </pc:sldMkLst>
      </pc:sldChg>
      <pc:sldChg chg="add">
        <pc:chgData name="Tamsyn Nichol" userId="bcf1b415-7510-42f7-bf32-8ffa5f2a2971" providerId="ADAL" clId="{3384CB47-98CD-4562-9781-BFCF9A11DDD4}" dt="2025-09-03T15:39:06.682" v="12"/>
        <pc:sldMkLst>
          <pc:docMk/>
          <pc:sldMk cId="3699689535" sldId="270"/>
        </pc:sldMkLst>
      </pc:sldChg>
      <pc:sldChg chg="addSp modSp add mod setBg">
        <pc:chgData name="Tamsyn Nichol" userId="bcf1b415-7510-42f7-bf32-8ffa5f2a2971" providerId="ADAL" clId="{3384CB47-98CD-4562-9781-BFCF9A11DDD4}" dt="2025-09-03T16:13:44.750" v="1095" actId="26606"/>
        <pc:sldMkLst>
          <pc:docMk/>
          <pc:sldMk cId="1426403241" sldId="271"/>
        </pc:sldMkLst>
        <pc:spChg chg="mod">
          <ac:chgData name="Tamsyn Nichol" userId="bcf1b415-7510-42f7-bf32-8ffa5f2a2971" providerId="ADAL" clId="{3384CB47-98CD-4562-9781-BFCF9A11DDD4}" dt="2025-09-03T16:13:44.750" v="1095" actId="26606"/>
          <ac:spMkLst>
            <pc:docMk/>
            <pc:sldMk cId="1426403241" sldId="271"/>
            <ac:spMk id="2" creationId="{00000000-0000-0000-0000-000000000000}"/>
          </ac:spMkLst>
        </pc:spChg>
        <pc:spChg chg="add">
          <ac:chgData name="Tamsyn Nichol" userId="bcf1b415-7510-42f7-bf32-8ffa5f2a2971" providerId="ADAL" clId="{3384CB47-98CD-4562-9781-BFCF9A11DDD4}" dt="2025-09-03T16:13:44.750" v="1095" actId="26606"/>
          <ac:spMkLst>
            <pc:docMk/>
            <pc:sldMk cId="1426403241" sldId="271"/>
            <ac:spMk id="9" creationId="{665DBBEF-238B-476B-96AB-8AAC3224ECEA}"/>
          </ac:spMkLst>
        </pc:spChg>
        <pc:spChg chg="add">
          <ac:chgData name="Tamsyn Nichol" userId="bcf1b415-7510-42f7-bf32-8ffa5f2a2971" providerId="ADAL" clId="{3384CB47-98CD-4562-9781-BFCF9A11DDD4}" dt="2025-09-03T16:13:44.750" v="1095" actId="26606"/>
          <ac:spMkLst>
            <pc:docMk/>
            <pc:sldMk cId="1426403241" sldId="271"/>
            <ac:spMk id="11" creationId="{3FCFB1DE-0B7E-48CC-BA90-B2AB0889F9D6}"/>
          </ac:spMkLst>
        </pc:spChg>
        <pc:picChg chg="mod">
          <ac:chgData name="Tamsyn Nichol" userId="bcf1b415-7510-42f7-bf32-8ffa5f2a2971" providerId="ADAL" clId="{3384CB47-98CD-4562-9781-BFCF9A11DDD4}" dt="2025-09-03T16:13:44.750" v="1095" actId="26606"/>
          <ac:picMkLst>
            <pc:docMk/>
            <pc:sldMk cId="1426403241" sldId="271"/>
            <ac:picMk id="4" creationId="{00000000-0000-0000-0000-000000000000}"/>
          </ac:picMkLst>
        </pc:picChg>
      </pc:sldChg>
      <pc:sldChg chg="addSp modSp add mod setBg">
        <pc:chgData name="Tamsyn Nichol" userId="bcf1b415-7510-42f7-bf32-8ffa5f2a2971" providerId="ADAL" clId="{3384CB47-98CD-4562-9781-BFCF9A11DDD4}" dt="2025-09-03T16:13:31.701" v="1094" actId="26606"/>
        <pc:sldMkLst>
          <pc:docMk/>
          <pc:sldMk cId="2703638568" sldId="284"/>
        </pc:sldMkLst>
        <pc:spChg chg="mod">
          <ac:chgData name="Tamsyn Nichol" userId="bcf1b415-7510-42f7-bf32-8ffa5f2a2971" providerId="ADAL" clId="{3384CB47-98CD-4562-9781-BFCF9A11DDD4}" dt="2025-09-03T16:13:31.701" v="1094" actId="26606"/>
          <ac:spMkLst>
            <pc:docMk/>
            <pc:sldMk cId="2703638568" sldId="284"/>
            <ac:spMk id="2" creationId="{00000000-0000-0000-0000-000000000000}"/>
          </ac:spMkLst>
        </pc:spChg>
        <pc:spChg chg="mod">
          <ac:chgData name="Tamsyn Nichol" userId="bcf1b415-7510-42f7-bf32-8ffa5f2a2971" providerId="ADAL" clId="{3384CB47-98CD-4562-9781-BFCF9A11DDD4}" dt="2025-09-03T16:13:31.701" v="1094" actId="26606"/>
          <ac:spMkLst>
            <pc:docMk/>
            <pc:sldMk cId="2703638568" sldId="284"/>
            <ac:spMk id="4" creationId="{00000000-0000-0000-0000-000000000000}"/>
          </ac:spMkLst>
        </pc:spChg>
        <pc:spChg chg="add">
          <ac:chgData name="Tamsyn Nichol" userId="bcf1b415-7510-42f7-bf32-8ffa5f2a2971" providerId="ADAL" clId="{3384CB47-98CD-4562-9781-BFCF9A11DDD4}" dt="2025-09-03T16:13:31.701" v="1094" actId="26606"/>
          <ac:spMkLst>
            <pc:docMk/>
            <pc:sldMk cId="2703638568" sldId="284"/>
            <ac:spMk id="10" creationId="{2B97F24A-32CE-4C1C-A50D-3016B394DCFB}"/>
          </ac:spMkLst>
        </pc:spChg>
        <pc:spChg chg="add">
          <ac:chgData name="Tamsyn Nichol" userId="bcf1b415-7510-42f7-bf32-8ffa5f2a2971" providerId="ADAL" clId="{3384CB47-98CD-4562-9781-BFCF9A11DDD4}" dt="2025-09-03T16:13:31.701" v="1094" actId="26606"/>
          <ac:spMkLst>
            <pc:docMk/>
            <pc:sldMk cId="2703638568" sldId="284"/>
            <ac:spMk id="12" creationId="{6357EC4F-235E-4222-A36F-C7878ACE37F2}"/>
          </ac:spMkLst>
        </pc:spChg>
        <pc:picChg chg="mod">
          <ac:chgData name="Tamsyn Nichol" userId="bcf1b415-7510-42f7-bf32-8ffa5f2a2971" providerId="ADAL" clId="{3384CB47-98CD-4562-9781-BFCF9A11DDD4}" dt="2025-09-03T16:13:31.701" v="1094" actId="26606"/>
          <ac:picMkLst>
            <pc:docMk/>
            <pc:sldMk cId="2703638568" sldId="284"/>
            <ac:picMk id="5" creationId="{00000000-0000-0000-0000-000000000000}"/>
          </ac:picMkLst>
        </pc:picChg>
      </pc:sldChg>
      <pc:sldChg chg="addSp delSp modSp add mod setBg">
        <pc:chgData name="Tamsyn Nichol" userId="bcf1b415-7510-42f7-bf32-8ffa5f2a2971" providerId="ADAL" clId="{3384CB47-98CD-4562-9781-BFCF9A11DDD4}" dt="2025-09-03T15:45:07.764" v="32" actId="20577"/>
        <pc:sldMkLst>
          <pc:docMk/>
          <pc:sldMk cId="3531345768" sldId="289"/>
        </pc:sldMkLst>
        <pc:spChg chg="mod">
          <ac:chgData name="Tamsyn Nichol" userId="bcf1b415-7510-42f7-bf32-8ffa5f2a2971" providerId="ADAL" clId="{3384CB47-98CD-4562-9781-BFCF9A11DDD4}" dt="2025-09-03T15:45:07.764" v="32" actId="20577"/>
          <ac:spMkLst>
            <pc:docMk/>
            <pc:sldMk cId="3531345768" sldId="289"/>
            <ac:spMk id="2" creationId="{00000000-0000-0000-0000-000000000000}"/>
          </ac:spMkLst>
        </pc:spChg>
        <pc:spChg chg="del">
          <ac:chgData name="Tamsyn Nichol" userId="bcf1b415-7510-42f7-bf32-8ffa5f2a2971" providerId="ADAL" clId="{3384CB47-98CD-4562-9781-BFCF9A11DDD4}" dt="2025-09-03T15:45:02.367" v="29" actId="26606"/>
          <ac:spMkLst>
            <pc:docMk/>
            <pc:sldMk cId="3531345768" sldId="289"/>
            <ac:spMk id="3" creationId="{00000000-0000-0000-0000-000000000000}"/>
          </ac:spMkLst>
        </pc:spChg>
        <pc:spChg chg="add">
          <ac:chgData name="Tamsyn Nichol" userId="bcf1b415-7510-42f7-bf32-8ffa5f2a2971" providerId="ADAL" clId="{3384CB47-98CD-4562-9781-BFCF9A11DDD4}" dt="2025-09-03T15:45:02.367" v="29" actId="26606"/>
          <ac:spMkLst>
            <pc:docMk/>
            <pc:sldMk cId="3531345768" sldId="289"/>
            <ac:spMk id="9" creationId="{2E442304-DDBD-4F7B-8017-36BCC863FB40}"/>
          </ac:spMkLst>
        </pc:spChg>
        <pc:spChg chg="add">
          <ac:chgData name="Tamsyn Nichol" userId="bcf1b415-7510-42f7-bf32-8ffa5f2a2971" providerId="ADAL" clId="{3384CB47-98CD-4562-9781-BFCF9A11DDD4}" dt="2025-09-03T15:45:02.367" v="29" actId="26606"/>
          <ac:spMkLst>
            <pc:docMk/>
            <pc:sldMk cId="3531345768" sldId="289"/>
            <ac:spMk id="11" creationId="{5E107275-3853-46FD-A241-DE4355A42675}"/>
          </ac:spMkLst>
        </pc:spChg>
        <pc:graphicFrameChg chg="add">
          <ac:chgData name="Tamsyn Nichol" userId="bcf1b415-7510-42f7-bf32-8ffa5f2a2971" providerId="ADAL" clId="{3384CB47-98CD-4562-9781-BFCF9A11DDD4}" dt="2025-09-03T15:45:02.367" v="29" actId="26606"/>
          <ac:graphicFrameMkLst>
            <pc:docMk/>
            <pc:sldMk cId="3531345768" sldId="289"/>
            <ac:graphicFrameMk id="5" creationId="{86DCF5AD-D045-9B87-4173-73BB178E0D6B}"/>
          </ac:graphicFrameMkLst>
        </pc:graphicFrameChg>
      </pc:sldChg>
      <pc:sldChg chg="addSp delSp modSp add mod setBg">
        <pc:chgData name="Tamsyn Nichol" userId="bcf1b415-7510-42f7-bf32-8ffa5f2a2971" providerId="ADAL" clId="{3384CB47-98CD-4562-9781-BFCF9A11DDD4}" dt="2025-09-03T15:45:48.719" v="37" actId="115"/>
        <pc:sldMkLst>
          <pc:docMk/>
          <pc:sldMk cId="2529832891" sldId="293"/>
        </pc:sldMkLst>
        <pc:spChg chg="mod">
          <ac:chgData name="Tamsyn Nichol" userId="bcf1b415-7510-42f7-bf32-8ffa5f2a2971" providerId="ADAL" clId="{3384CB47-98CD-4562-9781-BFCF9A11DDD4}" dt="2025-09-03T15:45:31.255" v="36" actId="20577"/>
          <ac:spMkLst>
            <pc:docMk/>
            <pc:sldMk cId="2529832891" sldId="293"/>
            <ac:spMk id="2" creationId="{00000000-0000-0000-0000-000000000000}"/>
          </ac:spMkLst>
        </pc:spChg>
        <pc:spChg chg="del">
          <ac:chgData name="Tamsyn Nichol" userId="bcf1b415-7510-42f7-bf32-8ffa5f2a2971" providerId="ADAL" clId="{3384CB47-98CD-4562-9781-BFCF9A11DDD4}" dt="2025-09-03T15:45:27.574" v="33" actId="26606"/>
          <ac:spMkLst>
            <pc:docMk/>
            <pc:sldMk cId="2529832891" sldId="293"/>
            <ac:spMk id="3" creationId="{00000000-0000-0000-0000-000000000000}"/>
          </ac:spMkLst>
        </pc:spChg>
        <pc:spChg chg="add">
          <ac:chgData name="Tamsyn Nichol" userId="bcf1b415-7510-42f7-bf32-8ffa5f2a2971" providerId="ADAL" clId="{3384CB47-98CD-4562-9781-BFCF9A11DDD4}" dt="2025-09-03T15:45:27.574" v="33" actId="26606"/>
          <ac:spMkLst>
            <pc:docMk/>
            <pc:sldMk cId="2529832891" sldId="293"/>
            <ac:spMk id="9" creationId="{2E442304-DDBD-4F7B-8017-36BCC863FB40}"/>
          </ac:spMkLst>
        </pc:spChg>
        <pc:spChg chg="add">
          <ac:chgData name="Tamsyn Nichol" userId="bcf1b415-7510-42f7-bf32-8ffa5f2a2971" providerId="ADAL" clId="{3384CB47-98CD-4562-9781-BFCF9A11DDD4}" dt="2025-09-03T15:45:27.574" v="33" actId="26606"/>
          <ac:spMkLst>
            <pc:docMk/>
            <pc:sldMk cId="2529832891" sldId="293"/>
            <ac:spMk id="11" creationId="{5E107275-3853-46FD-A241-DE4355A42675}"/>
          </ac:spMkLst>
        </pc:spChg>
        <pc:graphicFrameChg chg="add mod">
          <ac:chgData name="Tamsyn Nichol" userId="bcf1b415-7510-42f7-bf32-8ffa5f2a2971" providerId="ADAL" clId="{3384CB47-98CD-4562-9781-BFCF9A11DDD4}" dt="2025-09-03T15:45:48.719" v="37" actId="115"/>
          <ac:graphicFrameMkLst>
            <pc:docMk/>
            <pc:sldMk cId="2529832891" sldId="293"/>
            <ac:graphicFrameMk id="5" creationId="{88100B95-F7AC-8F9F-D2D1-C5FE84599B83}"/>
          </ac:graphicFrameMkLst>
        </pc:graphicFrameChg>
      </pc:sldChg>
      <pc:sldChg chg="addSp delSp modSp add mod setBg">
        <pc:chgData name="Tamsyn Nichol" userId="bcf1b415-7510-42f7-bf32-8ffa5f2a2971" providerId="ADAL" clId="{3384CB47-98CD-4562-9781-BFCF9A11DDD4}" dt="2025-09-03T16:12:58.965" v="1093" actId="113"/>
        <pc:sldMkLst>
          <pc:docMk/>
          <pc:sldMk cId="4170323790" sldId="294"/>
        </pc:sldMkLst>
        <pc:spChg chg="mod">
          <ac:chgData name="Tamsyn Nichol" userId="bcf1b415-7510-42f7-bf32-8ffa5f2a2971" providerId="ADAL" clId="{3384CB47-98CD-4562-9781-BFCF9A11DDD4}" dt="2025-09-03T16:12:58.965" v="1093" actId="113"/>
          <ac:spMkLst>
            <pc:docMk/>
            <pc:sldMk cId="4170323790" sldId="294"/>
            <ac:spMk id="2" creationId="{00000000-0000-0000-0000-000000000000}"/>
          </ac:spMkLst>
        </pc:spChg>
        <pc:spChg chg="mod ord">
          <ac:chgData name="Tamsyn Nichol" userId="bcf1b415-7510-42f7-bf32-8ffa5f2a2971" providerId="ADAL" clId="{3384CB47-98CD-4562-9781-BFCF9A11DDD4}" dt="2025-09-03T16:12:53.139" v="1092" actId="26606"/>
          <ac:spMkLst>
            <pc:docMk/>
            <pc:sldMk cId="4170323790" sldId="294"/>
            <ac:spMk id="8" creationId="{00000000-0000-0000-0000-000000000000}"/>
          </ac:spMkLst>
        </pc:spChg>
        <pc:spChg chg="add del">
          <ac:chgData name="Tamsyn Nichol" userId="bcf1b415-7510-42f7-bf32-8ffa5f2a2971" providerId="ADAL" clId="{3384CB47-98CD-4562-9781-BFCF9A11DDD4}" dt="2025-09-03T16:12:53.139" v="1092" actId="26606"/>
          <ac:spMkLst>
            <pc:docMk/>
            <pc:sldMk cId="4170323790" sldId="294"/>
            <ac:spMk id="13" creationId="{352BEC0E-22F8-46D0-9632-375DB541B06C}"/>
          </ac:spMkLst>
        </pc:spChg>
        <pc:spChg chg="add del">
          <ac:chgData name="Tamsyn Nichol" userId="bcf1b415-7510-42f7-bf32-8ffa5f2a2971" providerId="ADAL" clId="{3384CB47-98CD-4562-9781-BFCF9A11DDD4}" dt="2025-09-03T16:12:53.139" v="1092" actId="26606"/>
          <ac:spMkLst>
            <pc:docMk/>
            <pc:sldMk cId="4170323790" sldId="294"/>
            <ac:spMk id="15" creationId="{3FCFB1DE-0B7E-48CC-BA90-B2AB0889F9D6}"/>
          </ac:spMkLst>
        </pc:spChg>
        <pc:picChg chg="mod">
          <ac:chgData name="Tamsyn Nichol" userId="bcf1b415-7510-42f7-bf32-8ffa5f2a2971" providerId="ADAL" clId="{3384CB47-98CD-4562-9781-BFCF9A11DDD4}" dt="2025-09-03T16:12:53.139" v="1092" actId="26606"/>
          <ac:picMkLst>
            <pc:docMk/>
            <pc:sldMk cId="4170323790" sldId="294"/>
            <ac:picMk id="6" creationId="{00000000-0000-0000-0000-000000000000}"/>
          </ac:picMkLst>
        </pc:picChg>
        <pc:picChg chg="mod">
          <ac:chgData name="Tamsyn Nichol" userId="bcf1b415-7510-42f7-bf32-8ffa5f2a2971" providerId="ADAL" clId="{3384CB47-98CD-4562-9781-BFCF9A11DDD4}" dt="2025-09-03T16:12:53.139" v="1092" actId="26606"/>
          <ac:picMkLst>
            <pc:docMk/>
            <pc:sldMk cId="4170323790" sldId="294"/>
            <ac:picMk id="7" creationId="{00000000-0000-0000-0000-000000000000}"/>
          </ac:picMkLst>
        </pc:picChg>
      </pc:sldChg>
      <pc:sldChg chg="add del">
        <pc:chgData name="Tamsyn Nichol" userId="bcf1b415-7510-42f7-bf32-8ffa5f2a2971" providerId="ADAL" clId="{3384CB47-98CD-4562-9781-BFCF9A11DDD4}" dt="2025-09-03T16:15:50.126" v="1107" actId="47"/>
        <pc:sldMkLst>
          <pc:docMk/>
          <pc:sldMk cId="32733357" sldId="298"/>
        </pc:sldMkLst>
      </pc:sldChg>
      <pc:sldChg chg="add del">
        <pc:chgData name="Tamsyn Nichol" userId="bcf1b415-7510-42f7-bf32-8ffa5f2a2971" providerId="ADAL" clId="{3384CB47-98CD-4562-9781-BFCF9A11DDD4}" dt="2025-09-03T16:15:52.352" v="1108" actId="47"/>
        <pc:sldMkLst>
          <pc:docMk/>
          <pc:sldMk cId="1102179103" sldId="299"/>
        </pc:sldMkLst>
      </pc:sldChg>
      <pc:sldChg chg="addSp delSp modSp add mod setBg">
        <pc:chgData name="Tamsyn Nichol" userId="bcf1b415-7510-42f7-bf32-8ffa5f2a2971" providerId="ADAL" clId="{3384CB47-98CD-4562-9781-BFCF9A11DDD4}" dt="2025-09-03T16:15:13.355" v="1105" actId="26606"/>
        <pc:sldMkLst>
          <pc:docMk/>
          <pc:sldMk cId="4083930885" sldId="300"/>
        </pc:sldMkLst>
        <pc:spChg chg="mod">
          <ac:chgData name="Tamsyn Nichol" userId="bcf1b415-7510-42f7-bf32-8ffa5f2a2971" providerId="ADAL" clId="{3384CB47-98CD-4562-9781-BFCF9A11DDD4}" dt="2025-09-03T16:15:13.355" v="1105" actId="26606"/>
          <ac:spMkLst>
            <pc:docMk/>
            <pc:sldMk cId="4083930885" sldId="300"/>
            <ac:spMk id="2" creationId="{00000000-0000-0000-0000-000000000000}"/>
          </ac:spMkLst>
        </pc:spChg>
        <pc:spChg chg="mod">
          <ac:chgData name="Tamsyn Nichol" userId="bcf1b415-7510-42f7-bf32-8ffa5f2a2971" providerId="ADAL" clId="{3384CB47-98CD-4562-9781-BFCF9A11DDD4}" dt="2025-09-03T16:15:13.355" v="1105" actId="26606"/>
          <ac:spMkLst>
            <pc:docMk/>
            <pc:sldMk cId="4083930885" sldId="300"/>
            <ac:spMk id="5" creationId="{00000000-0000-0000-0000-000000000000}"/>
          </ac:spMkLst>
        </pc:spChg>
        <pc:spChg chg="del">
          <ac:chgData name="Tamsyn Nichol" userId="bcf1b415-7510-42f7-bf32-8ffa5f2a2971" providerId="ADAL" clId="{3384CB47-98CD-4562-9781-BFCF9A11DDD4}" dt="2025-09-03T16:15:10.086" v="1104" actId="478"/>
          <ac:spMkLst>
            <pc:docMk/>
            <pc:sldMk cId="4083930885" sldId="300"/>
            <ac:spMk id="6" creationId="{88B744B7-A35D-495D-8B8E-027911DB6A26}"/>
          </ac:spMkLst>
        </pc:spChg>
        <pc:spChg chg="add">
          <ac:chgData name="Tamsyn Nichol" userId="bcf1b415-7510-42f7-bf32-8ffa5f2a2971" providerId="ADAL" clId="{3384CB47-98CD-4562-9781-BFCF9A11DDD4}" dt="2025-09-03T16:15:13.355" v="1105" actId="26606"/>
          <ac:spMkLst>
            <pc:docMk/>
            <pc:sldMk cId="4083930885" sldId="300"/>
            <ac:spMk id="10" creationId="{665DBBEF-238B-476B-96AB-8AAC3224ECEA}"/>
          </ac:spMkLst>
        </pc:spChg>
        <pc:spChg chg="add">
          <ac:chgData name="Tamsyn Nichol" userId="bcf1b415-7510-42f7-bf32-8ffa5f2a2971" providerId="ADAL" clId="{3384CB47-98CD-4562-9781-BFCF9A11DDD4}" dt="2025-09-03T16:15:13.355" v="1105" actId="26606"/>
          <ac:spMkLst>
            <pc:docMk/>
            <pc:sldMk cId="4083930885" sldId="300"/>
            <ac:spMk id="12" creationId="{3FCFB1DE-0B7E-48CC-BA90-B2AB0889F9D6}"/>
          </ac:spMkLst>
        </pc:spChg>
        <pc:picChg chg="del">
          <ac:chgData name="Tamsyn Nichol" userId="bcf1b415-7510-42f7-bf32-8ffa5f2a2971" providerId="ADAL" clId="{3384CB47-98CD-4562-9781-BFCF9A11DDD4}" dt="2025-09-03T16:15:06.213" v="1103" actId="478"/>
          <ac:picMkLst>
            <pc:docMk/>
            <pc:sldMk cId="4083930885" sldId="300"/>
            <ac:picMk id="3" creationId="{06062067-3732-4F01-9690-3D731A85D3A6}"/>
          </ac:picMkLst>
        </pc:picChg>
        <pc:picChg chg="mod ord">
          <ac:chgData name="Tamsyn Nichol" userId="bcf1b415-7510-42f7-bf32-8ffa5f2a2971" providerId="ADAL" clId="{3384CB47-98CD-4562-9781-BFCF9A11DDD4}" dt="2025-09-03T16:15:13.355" v="1105" actId="26606"/>
          <ac:picMkLst>
            <pc:docMk/>
            <pc:sldMk cId="4083930885" sldId="300"/>
            <ac:picMk id="4" creationId="{00000000-0000-0000-0000-000000000000}"/>
          </ac:picMkLst>
        </pc:picChg>
      </pc:sldChg>
      <pc:sldChg chg="addSp modSp add mod ord setBg">
        <pc:chgData name="Tamsyn Nichol" userId="bcf1b415-7510-42f7-bf32-8ffa5f2a2971" providerId="ADAL" clId="{3384CB47-98CD-4562-9781-BFCF9A11DDD4}" dt="2025-09-03T16:14:35.770" v="1102"/>
        <pc:sldMkLst>
          <pc:docMk/>
          <pc:sldMk cId="1713283853" sldId="301"/>
        </pc:sldMkLst>
        <pc:spChg chg="mod">
          <ac:chgData name="Tamsyn Nichol" userId="bcf1b415-7510-42f7-bf32-8ffa5f2a2971" providerId="ADAL" clId="{3384CB47-98CD-4562-9781-BFCF9A11DDD4}" dt="2025-09-03T16:13:57.944" v="1096" actId="26606"/>
          <ac:spMkLst>
            <pc:docMk/>
            <pc:sldMk cId="1713283853" sldId="301"/>
            <ac:spMk id="2" creationId="{00000000-0000-0000-0000-000000000000}"/>
          </ac:spMkLst>
        </pc:spChg>
        <pc:spChg chg="mod">
          <ac:chgData name="Tamsyn Nichol" userId="bcf1b415-7510-42f7-bf32-8ffa5f2a2971" providerId="ADAL" clId="{3384CB47-98CD-4562-9781-BFCF9A11DDD4}" dt="2025-09-03T16:13:57.944" v="1096" actId="26606"/>
          <ac:spMkLst>
            <pc:docMk/>
            <pc:sldMk cId="1713283853" sldId="301"/>
            <ac:spMk id="3" creationId="{00000000-0000-0000-0000-000000000000}"/>
          </ac:spMkLst>
        </pc:spChg>
        <pc:spChg chg="add">
          <ac:chgData name="Tamsyn Nichol" userId="bcf1b415-7510-42f7-bf32-8ffa5f2a2971" providerId="ADAL" clId="{3384CB47-98CD-4562-9781-BFCF9A11DDD4}" dt="2025-09-03T16:13:57.944" v="1096" actId="26606"/>
          <ac:spMkLst>
            <pc:docMk/>
            <pc:sldMk cId="1713283853" sldId="301"/>
            <ac:spMk id="11" creationId="{FB33DC6A-1F1C-4A06-834E-CFF88F1C0BB9}"/>
          </ac:spMkLst>
        </pc:spChg>
        <pc:spChg chg="add">
          <ac:chgData name="Tamsyn Nichol" userId="bcf1b415-7510-42f7-bf32-8ffa5f2a2971" providerId="ADAL" clId="{3384CB47-98CD-4562-9781-BFCF9A11DDD4}" dt="2025-09-03T16:13:57.944" v="1096" actId="26606"/>
          <ac:spMkLst>
            <pc:docMk/>
            <pc:sldMk cId="1713283853" sldId="301"/>
            <ac:spMk id="13" creationId="{0FE1D5CF-87B8-4A8A-AD3C-01D06A60769B}"/>
          </ac:spMkLst>
        </pc:spChg>
        <pc:spChg chg="add">
          <ac:chgData name="Tamsyn Nichol" userId="bcf1b415-7510-42f7-bf32-8ffa5f2a2971" providerId="ADAL" clId="{3384CB47-98CD-4562-9781-BFCF9A11DDD4}" dt="2025-09-03T16:13:57.944" v="1096" actId="26606"/>
          <ac:spMkLst>
            <pc:docMk/>
            <pc:sldMk cId="1713283853" sldId="301"/>
            <ac:spMk id="15" creationId="{60926200-45C2-41E9-839F-31CD5FE4CD59}"/>
          </ac:spMkLst>
        </pc:spChg>
        <pc:spChg chg="add">
          <ac:chgData name="Tamsyn Nichol" userId="bcf1b415-7510-42f7-bf32-8ffa5f2a2971" providerId="ADAL" clId="{3384CB47-98CD-4562-9781-BFCF9A11DDD4}" dt="2025-09-03T16:13:57.944" v="1096" actId="26606"/>
          <ac:spMkLst>
            <pc:docMk/>
            <pc:sldMk cId="1713283853" sldId="301"/>
            <ac:spMk id="17" creationId="{AF2F604E-43BE-4DC3-B983-E071523364F8}"/>
          </ac:spMkLst>
        </pc:spChg>
        <pc:spChg chg="add">
          <ac:chgData name="Tamsyn Nichol" userId="bcf1b415-7510-42f7-bf32-8ffa5f2a2971" providerId="ADAL" clId="{3384CB47-98CD-4562-9781-BFCF9A11DDD4}" dt="2025-09-03T16:13:57.944" v="1096" actId="26606"/>
          <ac:spMkLst>
            <pc:docMk/>
            <pc:sldMk cId="1713283853" sldId="301"/>
            <ac:spMk id="19" creationId="{08C9B587-E65E-4B52-B37C-ABEBB6E87928}"/>
          </ac:spMkLst>
        </pc:spChg>
        <pc:picChg chg="mod">
          <ac:chgData name="Tamsyn Nichol" userId="bcf1b415-7510-42f7-bf32-8ffa5f2a2971" providerId="ADAL" clId="{3384CB47-98CD-4562-9781-BFCF9A11DDD4}" dt="2025-09-03T16:14:30.037" v="1099" actId="27614"/>
          <ac:picMkLst>
            <pc:docMk/>
            <pc:sldMk cId="1713283853" sldId="301"/>
            <ac:picMk id="5" creationId="{00000000-0000-0000-0000-000000000000}"/>
          </ac:picMkLst>
        </pc:picChg>
        <pc:picChg chg="mod">
          <ac:chgData name="Tamsyn Nichol" userId="bcf1b415-7510-42f7-bf32-8ffa5f2a2971" providerId="ADAL" clId="{3384CB47-98CD-4562-9781-BFCF9A11DDD4}" dt="2025-09-03T16:14:30.147" v="1100" actId="27614"/>
          <ac:picMkLst>
            <pc:docMk/>
            <pc:sldMk cId="1713283853" sldId="301"/>
            <ac:picMk id="6" creationId="{00000000-0000-0000-0000-000000000000}"/>
          </ac:picMkLst>
        </pc:picChg>
      </pc:sldChg>
      <pc:sldChg chg="addSp modSp add mod setBg">
        <pc:chgData name="Tamsyn Nichol" userId="bcf1b415-7510-42f7-bf32-8ffa5f2a2971" providerId="ADAL" clId="{3384CB47-98CD-4562-9781-BFCF9A11DDD4}" dt="2025-09-03T15:51:10.907" v="351" actId="14100"/>
        <pc:sldMkLst>
          <pc:docMk/>
          <pc:sldMk cId="4211579532" sldId="307"/>
        </pc:sldMkLst>
        <pc:spChg chg="mod">
          <ac:chgData name="Tamsyn Nichol" userId="bcf1b415-7510-42f7-bf32-8ffa5f2a2971" providerId="ADAL" clId="{3384CB47-98CD-4562-9781-BFCF9A11DDD4}" dt="2025-09-03T15:51:04.352" v="349" actId="1076"/>
          <ac:spMkLst>
            <pc:docMk/>
            <pc:sldMk cId="4211579532" sldId="307"/>
            <ac:spMk id="2" creationId="{00000000-0000-0000-0000-000000000000}"/>
          </ac:spMkLst>
        </pc:spChg>
        <pc:spChg chg="mod">
          <ac:chgData name="Tamsyn Nichol" userId="bcf1b415-7510-42f7-bf32-8ffa5f2a2971" providerId="ADAL" clId="{3384CB47-98CD-4562-9781-BFCF9A11DDD4}" dt="2025-09-03T15:50:56.673" v="345" actId="14100"/>
          <ac:spMkLst>
            <pc:docMk/>
            <pc:sldMk cId="4211579532" sldId="307"/>
            <ac:spMk id="6" creationId="{00000000-0000-0000-0000-000000000000}"/>
          </ac:spMkLst>
        </pc:spChg>
        <pc:spChg chg="add">
          <ac:chgData name="Tamsyn Nichol" userId="bcf1b415-7510-42f7-bf32-8ffa5f2a2971" providerId="ADAL" clId="{3384CB47-98CD-4562-9781-BFCF9A11DDD4}" dt="2025-09-03T15:50:42.756" v="343" actId="26606"/>
          <ac:spMkLst>
            <pc:docMk/>
            <pc:sldMk cId="4211579532" sldId="307"/>
            <ac:spMk id="11" creationId="{743AA782-23D1-4521-8CAD-47662984AA08}"/>
          </ac:spMkLst>
        </pc:spChg>
        <pc:spChg chg="add">
          <ac:chgData name="Tamsyn Nichol" userId="bcf1b415-7510-42f7-bf32-8ffa5f2a2971" providerId="ADAL" clId="{3384CB47-98CD-4562-9781-BFCF9A11DDD4}" dt="2025-09-03T15:50:42.756" v="343" actId="26606"/>
          <ac:spMkLst>
            <pc:docMk/>
            <pc:sldMk cId="4211579532" sldId="307"/>
            <ac:spMk id="13" creationId="{71877DBC-BB60-40F0-AC93-2ACDBAAE60CE}"/>
          </ac:spMkLst>
        </pc:spChg>
        <pc:picChg chg="mod ord">
          <ac:chgData name="Tamsyn Nichol" userId="bcf1b415-7510-42f7-bf32-8ffa5f2a2971" providerId="ADAL" clId="{3384CB47-98CD-4562-9781-BFCF9A11DDD4}" dt="2025-09-03T15:51:10.907" v="351" actId="14100"/>
          <ac:picMkLst>
            <pc:docMk/>
            <pc:sldMk cId="4211579532" sldId="307"/>
            <ac:picMk id="5" creationId="{00000000-0000-0000-0000-000000000000}"/>
          </ac:picMkLst>
        </pc:picChg>
      </pc:sldChg>
      <pc:sldChg chg="addSp delSp modSp add mod ord setBg">
        <pc:chgData name="Tamsyn Nichol" userId="bcf1b415-7510-42f7-bf32-8ffa5f2a2971" providerId="ADAL" clId="{3384CB47-98CD-4562-9781-BFCF9A11DDD4}" dt="2025-09-03T16:10:15.407" v="974"/>
        <pc:sldMkLst>
          <pc:docMk/>
          <pc:sldMk cId="2354544312" sldId="314"/>
        </pc:sldMkLst>
        <pc:spChg chg="mod">
          <ac:chgData name="Tamsyn Nichol" userId="bcf1b415-7510-42f7-bf32-8ffa5f2a2971" providerId="ADAL" clId="{3384CB47-98CD-4562-9781-BFCF9A11DDD4}" dt="2025-09-03T15:51:50.862" v="354" actId="26606"/>
          <ac:spMkLst>
            <pc:docMk/>
            <pc:sldMk cId="2354544312" sldId="314"/>
            <ac:spMk id="2" creationId="{00000000-0000-0000-0000-000000000000}"/>
          </ac:spMkLst>
        </pc:spChg>
        <pc:spChg chg="mod">
          <ac:chgData name="Tamsyn Nichol" userId="bcf1b415-7510-42f7-bf32-8ffa5f2a2971" providerId="ADAL" clId="{3384CB47-98CD-4562-9781-BFCF9A11DDD4}" dt="2025-09-03T15:51:50.862" v="354" actId="26606"/>
          <ac:spMkLst>
            <pc:docMk/>
            <pc:sldMk cId="2354544312" sldId="314"/>
            <ac:spMk id="6" creationId="{00000000-0000-0000-0000-000000000000}"/>
          </ac:spMkLst>
        </pc:spChg>
        <pc:spChg chg="add del">
          <ac:chgData name="Tamsyn Nichol" userId="bcf1b415-7510-42f7-bf32-8ffa5f2a2971" providerId="ADAL" clId="{3384CB47-98CD-4562-9781-BFCF9A11DDD4}" dt="2025-09-03T15:51:50.853" v="353" actId="26606"/>
          <ac:spMkLst>
            <pc:docMk/>
            <pc:sldMk cId="2354544312" sldId="314"/>
            <ac:spMk id="11" creationId="{743AA782-23D1-4521-8CAD-47662984AA08}"/>
          </ac:spMkLst>
        </pc:spChg>
        <pc:spChg chg="add del">
          <ac:chgData name="Tamsyn Nichol" userId="bcf1b415-7510-42f7-bf32-8ffa5f2a2971" providerId="ADAL" clId="{3384CB47-98CD-4562-9781-BFCF9A11DDD4}" dt="2025-09-03T15:51:50.853" v="353" actId="26606"/>
          <ac:spMkLst>
            <pc:docMk/>
            <pc:sldMk cId="2354544312" sldId="314"/>
            <ac:spMk id="13" creationId="{71877DBC-BB60-40F0-AC93-2ACDBAAE60CE}"/>
          </ac:spMkLst>
        </pc:spChg>
        <pc:spChg chg="add">
          <ac:chgData name="Tamsyn Nichol" userId="bcf1b415-7510-42f7-bf32-8ffa5f2a2971" providerId="ADAL" clId="{3384CB47-98CD-4562-9781-BFCF9A11DDD4}" dt="2025-09-03T15:51:50.862" v="354" actId="26606"/>
          <ac:spMkLst>
            <pc:docMk/>
            <pc:sldMk cId="2354544312" sldId="314"/>
            <ac:spMk id="15" creationId="{2B97F24A-32CE-4C1C-A50D-3016B394DCFB}"/>
          </ac:spMkLst>
        </pc:spChg>
        <pc:spChg chg="add">
          <ac:chgData name="Tamsyn Nichol" userId="bcf1b415-7510-42f7-bf32-8ffa5f2a2971" providerId="ADAL" clId="{3384CB47-98CD-4562-9781-BFCF9A11DDD4}" dt="2025-09-03T15:51:50.862" v="354" actId="26606"/>
          <ac:spMkLst>
            <pc:docMk/>
            <pc:sldMk cId="2354544312" sldId="314"/>
            <ac:spMk id="16" creationId="{CD8B4F24-440B-49E9-B85D-733523DC064B}"/>
          </ac:spMkLst>
        </pc:spChg>
        <pc:picChg chg="mod">
          <ac:chgData name="Tamsyn Nichol" userId="bcf1b415-7510-42f7-bf32-8ffa5f2a2971" providerId="ADAL" clId="{3384CB47-98CD-4562-9781-BFCF9A11DDD4}" dt="2025-09-03T15:51:50.862" v="354" actId="26606"/>
          <ac:picMkLst>
            <pc:docMk/>
            <pc:sldMk cId="2354544312" sldId="314"/>
            <ac:picMk id="3" creationId="{A3222774-4B99-40FC-8180-5B88CFDEFD6D}"/>
          </ac:picMkLst>
        </pc:picChg>
      </pc:sldChg>
      <pc:sldChg chg="modSp add del mod">
        <pc:chgData name="Tamsyn Nichol" userId="bcf1b415-7510-42f7-bf32-8ffa5f2a2971" providerId="ADAL" clId="{3384CB47-98CD-4562-9781-BFCF9A11DDD4}" dt="2025-09-03T16:15:42.686" v="1106" actId="47"/>
        <pc:sldMkLst>
          <pc:docMk/>
          <pc:sldMk cId="193464605" sldId="319"/>
        </pc:sldMkLst>
        <pc:spChg chg="mod">
          <ac:chgData name="Tamsyn Nichol" userId="bcf1b415-7510-42f7-bf32-8ffa5f2a2971" providerId="ADAL" clId="{3384CB47-98CD-4562-9781-BFCF9A11DDD4}" dt="2025-09-03T15:40:22.698" v="17" actId="27636"/>
          <ac:spMkLst>
            <pc:docMk/>
            <pc:sldMk cId="193464605" sldId="319"/>
            <ac:spMk id="3" creationId="{00000000-0000-0000-0000-000000000000}"/>
          </ac:spMkLst>
        </pc:spChg>
      </pc:sldChg>
      <pc:sldChg chg="modSp add mod">
        <pc:chgData name="Tamsyn Nichol" userId="bcf1b415-7510-42f7-bf32-8ffa5f2a2971" providerId="ADAL" clId="{3384CB47-98CD-4562-9781-BFCF9A11DDD4}" dt="2025-09-03T15:41:32.475" v="22" actId="27636"/>
        <pc:sldMkLst>
          <pc:docMk/>
          <pc:sldMk cId="1083301458" sldId="325"/>
        </pc:sldMkLst>
        <pc:spChg chg="mod">
          <ac:chgData name="Tamsyn Nichol" userId="bcf1b415-7510-42f7-bf32-8ffa5f2a2971" providerId="ADAL" clId="{3384CB47-98CD-4562-9781-BFCF9A11DDD4}" dt="2025-09-03T15:41:32.475" v="22" actId="27636"/>
          <ac:spMkLst>
            <pc:docMk/>
            <pc:sldMk cId="1083301458" sldId="325"/>
            <ac:spMk id="2" creationId="{DB2E0133-B9A5-474A-8FB9-5E7477FCF3FC}"/>
          </ac:spMkLst>
        </pc:spChg>
      </pc:sldChg>
      <pc:sldChg chg="addSp modSp add mod setBg">
        <pc:chgData name="Tamsyn Nichol" userId="bcf1b415-7510-42f7-bf32-8ffa5f2a2971" providerId="ADAL" clId="{3384CB47-98CD-4562-9781-BFCF9A11DDD4}" dt="2025-09-03T16:17:41.932" v="1116" actId="14100"/>
        <pc:sldMkLst>
          <pc:docMk/>
          <pc:sldMk cId="3260510926" sldId="327"/>
        </pc:sldMkLst>
        <pc:spChg chg="mod">
          <ac:chgData name="Tamsyn Nichol" userId="bcf1b415-7510-42f7-bf32-8ffa5f2a2971" providerId="ADAL" clId="{3384CB47-98CD-4562-9781-BFCF9A11DDD4}" dt="2025-09-03T16:16:13.276" v="1111" actId="26606"/>
          <ac:spMkLst>
            <pc:docMk/>
            <pc:sldMk cId="3260510926" sldId="327"/>
            <ac:spMk id="2" creationId="{C60B25E4-E903-4343-8882-DFE45C01B89A}"/>
          </ac:spMkLst>
        </pc:spChg>
        <pc:spChg chg="add">
          <ac:chgData name="Tamsyn Nichol" userId="bcf1b415-7510-42f7-bf32-8ffa5f2a2971" providerId="ADAL" clId="{3384CB47-98CD-4562-9781-BFCF9A11DDD4}" dt="2025-09-03T16:16:13.276" v="1111" actId="26606"/>
          <ac:spMkLst>
            <pc:docMk/>
            <pc:sldMk cId="3260510926" sldId="327"/>
            <ac:spMk id="10" creationId="{C4879EFC-8E62-4E00-973C-C45EE9EC676D}"/>
          </ac:spMkLst>
        </pc:spChg>
        <pc:spChg chg="add">
          <ac:chgData name="Tamsyn Nichol" userId="bcf1b415-7510-42f7-bf32-8ffa5f2a2971" providerId="ADAL" clId="{3384CB47-98CD-4562-9781-BFCF9A11DDD4}" dt="2025-09-03T16:16:13.276" v="1111" actId="26606"/>
          <ac:spMkLst>
            <pc:docMk/>
            <pc:sldMk cId="3260510926" sldId="327"/>
            <ac:spMk id="12" creationId="{D6A9C53F-5F90-40A5-8C85-5412D39C8C68}"/>
          </ac:spMkLst>
        </pc:spChg>
        <pc:picChg chg="mod ord">
          <ac:chgData name="Tamsyn Nichol" userId="bcf1b415-7510-42f7-bf32-8ffa5f2a2971" providerId="ADAL" clId="{3384CB47-98CD-4562-9781-BFCF9A11DDD4}" dt="2025-09-03T16:17:41.932" v="1116" actId="14100"/>
          <ac:picMkLst>
            <pc:docMk/>
            <pc:sldMk cId="3260510926" sldId="327"/>
            <ac:picMk id="4" creationId="{57AF55CE-95B8-48EC-8AF1-C409FDE2DAB2}"/>
          </ac:picMkLst>
        </pc:picChg>
        <pc:picChg chg="mod">
          <ac:chgData name="Tamsyn Nichol" userId="bcf1b415-7510-42f7-bf32-8ffa5f2a2971" providerId="ADAL" clId="{3384CB47-98CD-4562-9781-BFCF9A11DDD4}" dt="2025-09-03T16:17:36.088" v="1114" actId="1076"/>
          <ac:picMkLst>
            <pc:docMk/>
            <pc:sldMk cId="3260510926" sldId="327"/>
            <ac:picMk id="5" creationId="{88019031-078E-4DFA-9220-BF28AAEFD045}"/>
          </ac:picMkLst>
        </pc:picChg>
      </pc:sldChg>
      <pc:sldChg chg="addSp modSp add mod setBg">
        <pc:chgData name="Tamsyn Nichol" userId="bcf1b415-7510-42f7-bf32-8ffa5f2a2971" providerId="ADAL" clId="{3384CB47-98CD-4562-9781-BFCF9A11DDD4}" dt="2025-09-03T16:17:52.175" v="1119" actId="14100"/>
        <pc:sldMkLst>
          <pc:docMk/>
          <pc:sldMk cId="3855507375" sldId="328"/>
        </pc:sldMkLst>
        <pc:spChg chg="mod">
          <ac:chgData name="Tamsyn Nichol" userId="bcf1b415-7510-42f7-bf32-8ffa5f2a2971" providerId="ADAL" clId="{3384CB47-98CD-4562-9781-BFCF9A11DDD4}" dt="2025-09-03T16:16:22.005" v="1112" actId="26606"/>
          <ac:spMkLst>
            <pc:docMk/>
            <pc:sldMk cId="3855507375" sldId="328"/>
            <ac:spMk id="2" creationId="{26E2AA4B-E964-49BB-A897-D36E53069C95}"/>
          </ac:spMkLst>
        </pc:spChg>
        <pc:spChg chg="add">
          <ac:chgData name="Tamsyn Nichol" userId="bcf1b415-7510-42f7-bf32-8ffa5f2a2971" providerId="ADAL" clId="{3384CB47-98CD-4562-9781-BFCF9A11DDD4}" dt="2025-09-03T16:16:22.005" v="1112" actId="26606"/>
          <ac:spMkLst>
            <pc:docMk/>
            <pc:sldMk cId="3855507375" sldId="328"/>
            <ac:spMk id="10" creationId="{C4879EFC-8E62-4E00-973C-C45EE9EC676D}"/>
          </ac:spMkLst>
        </pc:spChg>
        <pc:spChg chg="add">
          <ac:chgData name="Tamsyn Nichol" userId="bcf1b415-7510-42f7-bf32-8ffa5f2a2971" providerId="ADAL" clId="{3384CB47-98CD-4562-9781-BFCF9A11DDD4}" dt="2025-09-03T16:16:22.005" v="1112" actId="26606"/>
          <ac:spMkLst>
            <pc:docMk/>
            <pc:sldMk cId="3855507375" sldId="328"/>
            <ac:spMk id="12" creationId="{D6A9C53F-5F90-40A5-8C85-5412D39C8C68}"/>
          </ac:spMkLst>
        </pc:spChg>
        <pc:picChg chg="mod ord">
          <ac:chgData name="Tamsyn Nichol" userId="bcf1b415-7510-42f7-bf32-8ffa5f2a2971" providerId="ADAL" clId="{3384CB47-98CD-4562-9781-BFCF9A11DDD4}" dt="2025-09-03T16:17:52.175" v="1119" actId="14100"/>
          <ac:picMkLst>
            <pc:docMk/>
            <pc:sldMk cId="3855507375" sldId="328"/>
            <ac:picMk id="4" creationId="{6EA3AF74-1668-4B4E-94F0-AF6D586329DD}"/>
          </ac:picMkLst>
        </pc:picChg>
        <pc:picChg chg="mod">
          <ac:chgData name="Tamsyn Nichol" userId="bcf1b415-7510-42f7-bf32-8ffa5f2a2971" providerId="ADAL" clId="{3384CB47-98CD-4562-9781-BFCF9A11DDD4}" dt="2025-09-03T16:17:49.363" v="1118" actId="1076"/>
          <ac:picMkLst>
            <pc:docMk/>
            <pc:sldMk cId="3855507375" sldId="328"/>
            <ac:picMk id="5" creationId="{ACD26B6C-8971-4EC7-AEBE-C8316FE40E7B}"/>
          </ac:picMkLst>
        </pc:picChg>
      </pc:sldChg>
      <pc:sldChg chg="add ord">
        <pc:chgData name="Tamsyn Nichol" userId="bcf1b415-7510-42f7-bf32-8ffa5f2a2971" providerId="ADAL" clId="{3384CB47-98CD-4562-9781-BFCF9A11DDD4}" dt="2025-09-03T16:16:00.299" v="1110"/>
        <pc:sldMkLst>
          <pc:docMk/>
          <pc:sldMk cId="277240927" sldId="329"/>
        </pc:sldMkLst>
      </pc:sldChg>
      <pc:sldChg chg="modSp add mod">
        <pc:chgData name="Tamsyn Nichol" userId="bcf1b415-7510-42f7-bf32-8ffa5f2a2971" providerId="ADAL" clId="{3384CB47-98CD-4562-9781-BFCF9A11DDD4}" dt="2025-09-03T15:41:32.507" v="23" actId="27636"/>
        <pc:sldMkLst>
          <pc:docMk/>
          <pc:sldMk cId="1218623318" sldId="339"/>
        </pc:sldMkLst>
        <pc:spChg chg="mod">
          <ac:chgData name="Tamsyn Nichol" userId="bcf1b415-7510-42f7-bf32-8ffa5f2a2971" providerId="ADAL" clId="{3384CB47-98CD-4562-9781-BFCF9A11DDD4}" dt="2025-09-03T15:41:32.507" v="23" actId="27636"/>
          <ac:spMkLst>
            <pc:docMk/>
            <pc:sldMk cId="1218623318" sldId="339"/>
            <ac:spMk id="3" creationId="{176E5E6D-914B-4592-BB83-91DBA34DB998}"/>
          </ac:spMkLst>
        </pc:spChg>
      </pc:sldChg>
      <pc:sldChg chg="addSp delSp modSp add mod ord setBg">
        <pc:chgData name="Tamsyn Nichol" userId="bcf1b415-7510-42f7-bf32-8ffa5f2a2971" providerId="ADAL" clId="{3384CB47-98CD-4562-9781-BFCF9A11DDD4}" dt="2025-09-03T16:06:50.540" v="738"/>
        <pc:sldMkLst>
          <pc:docMk/>
          <pc:sldMk cId="1506010385" sldId="340"/>
        </pc:sldMkLst>
        <pc:spChg chg="mod">
          <ac:chgData name="Tamsyn Nichol" userId="bcf1b415-7510-42f7-bf32-8ffa5f2a2971" providerId="ADAL" clId="{3384CB47-98CD-4562-9781-BFCF9A11DDD4}" dt="2025-09-03T16:06:35.893" v="736" actId="26606"/>
          <ac:spMkLst>
            <pc:docMk/>
            <pc:sldMk cId="1506010385" sldId="340"/>
            <ac:spMk id="2" creationId="{C62B52C0-8F7F-3D90-660F-62E034A8163D}"/>
          </ac:spMkLst>
        </pc:spChg>
        <pc:spChg chg="del">
          <ac:chgData name="Tamsyn Nichol" userId="bcf1b415-7510-42f7-bf32-8ffa5f2a2971" providerId="ADAL" clId="{3384CB47-98CD-4562-9781-BFCF9A11DDD4}" dt="2025-09-03T16:06:35.893" v="736" actId="26606"/>
          <ac:spMkLst>
            <pc:docMk/>
            <pc:sldMk cId="1506010385" sldId="340"/>
            <ac:spMk id="3" creationId="{F9BFE166-7588-65E9-37BF-0D3917748CF2}"/>
          </ac:spMkLst>
        </pc:spChg>
        <pc:spChg chg="mod">
          <ac:chgData name="Tamsyn Nichol" userId="bcf1b415-7510-42f7-bf32-8ffa5f2a2971" providerId="ADAL" clId="{3384CB47-98CD-4562-9781-BFCF9A11DDD4}" dt="2025-09-03T16:06:35.893" v="736" actId="26606"/>
          <ac:spMkLst>
            <pc:docMk/>
            <pc:sldMk cId="1506010385" sldId="340"/>
            <ac:spMk id="6" creationId="{3C5481BE-7428-7F04-A74A-13AE04D9E417}"/>
          </ac:spMkLst>
        </pc:spChg>
        <pc:spChg chg="add">
          <ac:chgData name="Tamsyn Nichol" userId="bcf1b415-7510-42f7-bf32-8ffa5f2a2971" providerId="ADAL" clId="{3384CB47-98CD-4562-9781-BFCF9A11DDD4}" dt="2025-09-03T16:06:35.893" v="736" actId="26606"/>
          <ac:spMkLst>
            <pc:docMk/>
            <pc:sldMk cId="1506010385" sldId="340"/>
            <ac:spMk id="11" creationId="{665DBBEF-238B-476B-96AB-8AAC3224ECEA}"/>
          </ac:spMkLst>
        </pc:spChg>
        <pc:spChg chg="add">
          <ac:chgData name="Tamsyn Nichol" userId="bcf1b415-7510-42f7-bf32-8ffa5f2a2971" providerId="ADAL" clId="{3384CB47-98CD-4562-9781-BFCF9A11DDD4}" dt="2025-09-03T16:06:35.893" v="736" actId="26606"/>
          <ac:spMkLst>
            <pc:docMk/>
            <pc:sldMk cId="1506010385" sldId="340"/>
            <ac:spMk id="13" creationId="{3FCFB1DE-0B7E-48CC-BA90-B2AB0889F9D6}"/>
          </ac:spMkLst>
        </pc:spChg>
        <pc:picChg chg="mod">
          <ac:chgData name="Tamsyn Nichol" userId="bcf1b415-7510-42f7-bf32-8ffa5f2a2971" providerId="ADAL" clId="{3384CB47-98CD-4562-9781-BFCF9A11DDD4}" dt="2025-09-03T16:06:35.893" v="736" actId="26606"/>
          <ac:picMkLst>
            <pc:docMk/>
            <pc:sldMk cId="1506010385" sldId="340"/>
            <ac:picMk id="5" creationId="{F6DDEF18-D55E-3471-5C46-0AE6A697843F}"/>
          </ac:picMkLst>
        </pc:picChg>
      </pc:sldChg>
      <pc:sldChg chg="addSp delSp modSp new mod setBg">
        <pc:chgData name="Tamsyn Nichol" userId="bcf1b415-7510-42f7-bf32-8ffa5f2a2971" providerId="ADAL" clId="{3384CB47-98CD-4562-9781-BFCF9A11DDD4}" dt="2025-09-03T15:50:29.099" v="342" actId="20577"/>
        <pc:sldMkLst>
          <pc:docMk/>
          <pc:sldMk cId="76527157" sldId="341"/>
        </pc:sldMkLst>
        <pc:spChg chg="mod">
          <ac:chgData name="Tamsyn Nichol" userId="bcf1b415-7510-42f7-bf32-8ffa5f2a2971" providerId="ADAL" clId="{3384CB47-98CD-4562-9781-BFCF9A11DDD4}" dt="2025-09-03T15:50:09.505" v="313" actId="26606"/>
          <ac:spMkLst>
            <pc:docMk/>
            <pc:sldMk cId="76527157" sldId="341"/>
            <ac:spMk id="2" creationId="{1A629078-52CA-D020-21B6-D5F197CED00F}"/>
          </ac:spMkLst>
        </pc:spChg>
        <pc:spChg chg="del mod">
          <ac:chgData name="Tamsyn Nichol" userId="bcf1b415-7510-42f7-bf32-8ffa5f2a2971" providerId="ADAL" clId="{3384CB47-98CD-4562-9781-BFCF9A11DDD4}" dt="2025-09-03T15:50:09.505" v="313" actId="26606"/>
          <ac:spMkLst>
            <pc:docMk/>
            <pc:sldMk cId="76527157" sldId="341"/>
            <ac:spMk id="3" creationId="{3895BB0C-F112-DEDE-4477-716D3F800ACB}"/>
          </ac:spMkLst>
        </pc:spChg>
        <pc:spChg chg="add">
          <ac:chgData name="Tamsyn Nichol" userId="bcf1b415-7510-42f7-bf32-8ffa5f2a2971" providerId="ADAL" clId="{3384CB47-98CD-4562-9781-BFCF9A11DDD4}" dt="2025-09-03T15:50:09.505" v="313" actId="26606"/>
          <ac:spMkLst>
            <pc:docMk/>
            <pc:sldMk cId="76527157" sldId="341"/>
            <ac:spMk id="9" creationId="{2E442304-DDBD-4F7B-8017-36BCC863FB40}"/>
          </ac:spMkLst>
        </pc:spChg>
        <pc:spChg chg="add">
          <ac:chgData name="Tamsyn Nichol" userId="bcf1b415-7510-42f7-bf32-8ffa5f2a2971" providerId="ADAL" clId="{3384CB47-98CD-4562-9781-BFCF9A11DDD4}" dt="2025-09-03T15:50:09.505" v="313" actId="26606"/>
          <ac:spMkLst>
            <pc:docMk/>
            <pc:sldMk cId="76527157" sldId="341"/>
            <ac:spMk id="11" creationId="{5E107275-3853-46FD-A241-DE4355A42675}"/>
          </ac:spMkLst>
        </pc:spChg>
        <pc:graphicFrameChg chg="add mod">
          <ac:chgData name="Tamsyn Nichol" userId="bcf1b415-7510-42f7-bf32-8ffa5f2a2971" providerId="ADAL" clId="{3384CB47-98CD-4562-9781-BFCF9A11DDD4}" dt="2025-09-03T15:50:29.099" v="342" actId="20577"/>
          <ac:graphicFrameMkLst>
            <pc:docMk/>
            <pc:sldMk cId="76527157" sldId="341"/>
            <ac:graphicFrameMk id="5" creationId="{AD4D2B49-644B-6F69-EB02-784632E90C0D}"/>
          </ac:graphicFrameMkLst>
        </pc:graphicFrameChg>
      </pc:sldChg>
      <pc:sldChg chg="addSp modSp new mod setBg">
        <pc:chgData name="Tamsyn Nichol" userId="bcf1b415-7510-42f7-bf32-8ffa5f2a2971" providerId="ADAL" clId="{3384CB47-98CD-4562-9781-BFCF9A11DDD4}" dt="2025-09-03T15:57:26.041" v="392" actId="255"/>
        <pc:sldMkLst>
          <pc:docMk/>
          <pc:sldMk cId="3288149443" sldId="342"/>
        </pc:sldMkLst>
        <pc:spChg chg="mod">
          <ac:chgData name="Tamsyn Nichol" userId="bcf1b415-7510-42f7-bf32-8ffa5f2a2971" providerId="ADAL" clId="{3384CB47-98CD-4562-9781-BFCF9A11DDD4}" dt="2025-09-03T15:57:18.479" v="391" actId="26606"/>
          <ac:spMkLst>
            <pc:docMk/>
            <pc:sldMk cId="3288149443" sldId="342"/>
            <ac:spMk id="2" creationId="{465853B1-1862-17A8-5484-A31361B0CD5A}"/>
          </ac:spMkLst>
        </pc:spChg>
        <pc:spChg chg="mod">
          <ac:chgData name="Tamsyn Nichol" userId="bcf1b415-7510-42f7-bf32-8ffa5f2a2971" providerId="ADAL" clId="{3384CB47-98CD-4562-9781-BFCF9A11DDD4}" dt="2025-09-03T15:57:26.041" v="392" actId="255"/>
          <ac:spMkLst>
            <pc:docMk/>
            <pc:sldMk cId="3288149443" sldId="342"/>
            <ac:spMk id="3" creationId="{6B97D499-B750-A995-0754-AEA527AB59E7}"/>
          </ac:spMkLst>
        </pc:spChg>
        <pc:spChg chg="add">
          <ac:chgData name="Tamsyn Nichol" userId="bcf1b415-7510-42f7-bf32-8ffa5f2a2971" providerId="ADAL" clId="{3384CB47-98CD-4562-9781-BFCF9A11DDD4}" dt="2025-09-03T15:57:18.479" v="391" actId="26606"/>
          <ac:spMkLst>
            <pc:docMk/>
            <pc:sldMk cId="3288149443" sldId="342"/>
            <ac:spMk id="8" creationId="{100EDD19-6802-4EC3-95CE-CFFAB042CFD6}"/>
          </ac:spMkLst>
        </pc:spChg>
        <pc:spChg chg="add">
          <ac:chgData name="Tamsyn Nichol" userId="bcf1b415-7510-42f7-bf32-8ffa5f2a2971" providerId="ADAL" clId="{3384CB47-98CD-4562-9781-BFCF9A11DDD4}" dt="2025-09-03T15:57:18.479" v="391" actId="26606"/>
          <ac:spMkLst>
            <pc:docMk/>
            <pc:sldMk cId="3288149443" sldId="342"/>
            <ac:spMk id="10" creationId="{DB17E863-922E-4C26-BD64-E8FD41D28661}"/>
          </ac:spMkLst>
        </pc:spChg>
      </pc:sldChg>
      <pc:sldChg chg="addSp delSp modSp add mod setBg delDesignElem">
        <pc:chgData name="Tamsyn Nichol" userId="bcf1b415-7510-42f7-bf32-8ffa5f2a2971" providerId="ADAL" clId="{3384CB47-98CD-4562-9781-BFCF9A11DDD4}" dt="2025-09-03T15:59:59.823" v="548" actId="22"/>
        <pc:sldMkLst>
          <pc:docMk/>
          <pc:sldMk cId="1783794508" sldId="343"/>
        </pc:sldMkLst>
        <pc:spChg chg="mod">
          <ac:chgData name="Tamsyn Nichol" userId="bcf1b415-7510-42f7-bf32-8ffa5f2a2971" providerId="ADAL" clId="{3384CB47-98CD-4562-9781-BFCF9A11DDD4}" dt="2025-09-03T15:58:05.091" v="398" actId="20577"/>
          <ac:spMkLst>
            <pc:docMk/>
            <pc:sldMk cId="1783794508" sldId="343"/>
            <ac:spMk id="2" creationId="{4FD6D350-A906-372F-61C8-6BBEEACD8531}"/>
          </ac:spMkLst>
        </pc:spChg>
        <pc:spChg chg="mod">
          <ac:chgData name="Tamsyn Nichol" userId="bcf1b415-7510-42f7-bf32-8ffa5f2a2971" providerId="ADAL" clId="{3384CB47-98CD-4562-9781-BFCF9A11DDD4}" dt="2025-09-03T15:59:39.729" v="544" actId="255"/>
          <ac:spMkLst>
            <pc:docMk/>
            <pc:sldMk cId="1783794508" sldId="343"/>
            <ac:spMk id="3" creationId="{23F1FFB9-99B9-093D-5989-994ABB94FACD}"/>
          </ac:spMkLst>
        </pc:spChg>
        <pc:spChg chg="add">
          <ac:chgData name="Tamsyn Nichol" userId="bcf1b415-7510-42f7-bf32-8ffa5f2a2971" providerId="ADAL" clId="{3384CB47-98CD-4562-9781-BFCF9A11DDD4}" dt="2025-09-03T15:59:33.463" v="543" actId="26606"/>
          <ac:spMkLst>
            <pc:docMk/>
            <pc:sldMk cId="1783794508" sldId="343"/>
            <ac:spMk id="5" creationId="{100EDD19-6802-4EC3-95CE-CFFAB042CFD6}"/>
          </ac:spMkLst>
        </pc:spChg>
        <pc:spChg chg="add">
          <ac:chgData name="Tamsyn Nichol" userId="bcf1b415-7510-42f7-bf32-8ffa5f2a2971" providerId="ADAL" clId="{3384CB47-98CD-4562-9781-BFCF9A11DDD4}" dt="2025-09-03T15:59:33.463" v="543" actId="26606"/>
          <ac:spMkLst>
            <pc:docMk/>
            <pc:sldMk cId="1783794508" sldId="343"/>
            <ac:spMk id="6" creationId="{DB17E863-922E-4C26-BD64-E8FD41D28661}"/>
          </ac:spMkLst>
        </pc:spChg>
        <pc:spChg chg="add del">
          <ac:chgData name="Tamsyn Nichol" userId="bcf1b415-7510-42f7-bf32-8ffa5f2a2971" providerId="ADAL" clId="{3384CB47-98CD-4562-9781-BFCF9A11DDD4}" dt="2025-09-03T15:59:59.823" v="548" actId="22"/>
          <ac:spMkLst>
            <pc:docMk/>
            <pc:sldMk cId="1783794508" sldId="343"/>
            <ac:spMk id="7" creationId="{830D5AA8-23FF-307F-62A0-277B741620E7}"/>
          </ac:spMkLst>
        </pc:spChg>
        <pc:spChg chg="del">
          <ac:chgData name="Tamsyn Nichol" userId="bcf1b415-7510-42f7-bf32-8ffa5f2a2971" providerId="ADAL" clId="{3384CB47-98CD-4562-9781-BFCF9A11DDD4}" dt="2025-09-03T15:57:58.935" v="394"/>
          <ac:spMkLst>
            <pc:docMk/>
            <pc:sldMk cId="1783794508" sldId="343"/>
            <ac:spMk id="8" creationId="{0EFBB0F2-F4AE-A453-5F95-E7A7E070A639}"/>
          </ac:spMkLst>
        </pc:spChg>
        <pc:spChg chg="del">
          <ac:chgData name="Tamsyn Nichol" userId="bcf1b415-7510-42f7-bf32-8ffa5f2a2971" providerId="ADAL" clId="{3384CB47-98CD-4562-9781-BFCF9A11DDD4}" dt="2025-09-03T15:57:58.935" v="394"/>
          <ac:spMkLst>
            <pc:docMk/>
            <pc:sldMk cId="1783794508" sldId="343"/>
            <ac:spMk id="10" creationId="{794C403F-30E7-F085-227B-4A49C19D9316}"/>
          </ac:spMkLst>
        </pc:spChg>
      </pc:sldChg>
      <pc:sldChg chg="addSp modSp new mod setBg">
        <pc:chgData name="Tamsyn Nichol" userId="bcf1b415-7510-42f7-bf32-8ffa5f2a2971" providerId="ADAL" clId="{3384CB47-98CD-4562-9781-BFCF9A11DDD4}" dt="2025-09-03T16:02:29.921" v="661" actId="20577"/>
        <pc:sldMkLst>
          <pc:docMk/>
          <pc:sldMk cId="4136005449" sldId="344"/>
        </pc:sldMkLst>
        <pc:spChg chg="mod">
          <ac:chgData name="Tamsyn Nichol" userId="bcf1b415-7510-42f7-bf32-8ffa5f2a2971" providerId="ADAL" clId="{3384CB47-98CD-4562-9781-BFCF9A11DDD4}" dt="2025-09-03T16:01:08.215" v="566" actId="26606"/>
          <ac:spMkLst>
            <pc:docMk/>
            <pc:sldMk cId="4136005449" sldId="344"/>
            <ac:spMk id="2" creationId="{50FE4C46-F2C5-5E98-5B0D-99A3BB055838}"/>
          </ac:spMkLst>
        </pc:spChg>
        <pc:spChg chg="mod">
          <ac:chgData name="Tamsyn Nichol" userId="bcf1b415-7510-42f7-bf32-8ffa5f2a2971" providerId="ADAL" clId="{3384CB47-98CD-4562-9781-BFCF9A11DDD4}" dt="2025-09-03T16:02:29.921" v="661" actId="20577"/>
          <ac:spMkLst>
            <pc:docMk/>
            <pc:sldMk cId="4136005449" sldId="344"/>
            <ac:spMk id="3" creationId="{0129D85B-9AEB-AD55-0DE3-A78A4DB15005}"/>
          </ac:spMkLst>
        </pc:spChg>
        <pc:spChg chg="add">
          <ac:chgData name="Tamsyn Nichol" userId="bcf1b415-7510-42f7-bf32-8ffa5f2a2971" providerId="ADAL" clId="{3384CB47-98CD-4562-9781-BFCF9A11DDD4}" dt="2025-09-03T16:01:08.215" v="566" actId="26606"/>
          <ac:spMkLst>
            <pc:docMk/>
            <pc:sldMk cId="4136005449" sldId="344"/>
            <ac:spMk id="8" creationId="{100EDD19-6802-4EC3-95CE-CFFAB042CFD6}"/>
          </ac:spMkLst>
        </pc:spChg>
        <pc:spChg chg="add">
          <ac:chgData name="Tamsyn Nichol" userId="bcf1b415-7510-42f7-bf32-8ffa5f2a2971" providerId="ADAL" clId="{3384CB47-98CD-4562-9781-BFCF9A11DDD4}" dt="2025-09-03T16:01:08.215" v="566" actId="26606"/>
          <ac:spMkLst>
            <pc:docMk/>
            <pc:sldMk cId="4136005449" sldId="344"/>
            <ac:spMk id="10" creationId="{DB17E863-922E-4C26-BD64-E8FD41D28661}"/>
          </ac:spMkLst>
        </pc:spChg>
      </pc:sldChg>
      <pc:sldChg chg="addSp delSp modSp new mod setBg">
        <pc:chgData name="Tamsyn Nichol" userId="bcf1b415-7510-42f7-bf32-8ffa5f2a2971" providerId="ADAL" clId="{3384CB47-98CD-4562-9781-BFCF9A11DDD4}" dt="2025-09-03T16:05:59.484" v="735" actId="20577"/>
        <pc:sldMkLst>
          <pc:docMk/>
          <pc:sldMk cId="1370123100" sldId="345"/>
        </pc:sldMkLst>
        <pc:spChg chg="mod">
          <ac:chgData name="Tamsyn Nichol" userId="bcf1b415-7510-42f7-bf32-8ffa5f2a2971" providerId="ADAL" clId="{3384CB47-98CD-4562-9781-BFCF9A11DDD4}" dt="2025-09-03T16:03:12.580" v="700" actId="26606"/>
          <ac:spMkLst>
            <pc:docMk/>
            <pc:sldMk cId="1370123100" sldId="345"/>
            <ac:spMk id="2" creationId="{A1E2D0D2-89FF-B391-810A-65870052F873}"/>
          </ac:spMkLst>
        </pc:spChg>
        <pc:spChg chg="del mod">
          <ac:chgData name="Tamsyn Nichol" userId="bcf1b415-7510-42f7-bf32-8ffa5f2a2971" providerId="ADAL" clId="{3384CB47-98CD-4562-9781-BFCF9A11DDD4}" dt="2025-09-03T16:03:12.580" v="700" actId="26606"/>
          <ac:spMkLst>
            <pc:docMk/>
            <pc:sldMk cId="1370123100" sldId="345"/>
            <ac:spMk id="3" creationId="{4B6BE922-9322-2A98-7900-BA1E7D174B87}"/>
          </ac:spMkLst>
        </pc:spChg>
        <pc:spChg chg="add">
          <ac:chgData name="Tamsyn Nichol" userId="bcf1b415-7510-42f7-bf32-8ffa5f2a2971" providerId="ADAL" clId="{3384CB47-98CD-4562-9781-BFCF9A11DDD4}" dt="2025-09-03T16:03:12.580" v="700" actId="26606"/>
          <ac:spMkLst>
            <pc:docMk/>
            <pc:sldMk cId="1370123100" sldId="345"/>
            <ac:spMk id="10" creationId="{B50AB553-2A96-4A92-96F2-93548E096954}"/>
          </ac:spMkLst>
        </pc:spChg>
        <pc:graphicFrameChg chg="add mod">
          <ac:chgData name="Tamsyn Nichol" userId="bcf1b415-7510-42f7-bf32-8ffa5f2a2971" providerId="ADAL" clId="{3384CB47-98CD-4562-9781-BFCF9A11DDD4}" dt="2025-09-03T16:05:59.484" v="735" actId="20577"/>
          <ac:graphicFrameMkLst>
            <pc:docMk/>
            <pc:sldMk cId="1370123100" sldId="345"/>
            <ac:graphicFrameMk id="5" creationId="{A6D24D5D-204B-674E-2A3F-2CBA76C9DA1A}"/>
          </ac:graphicFrameMkLst>
        </pc:graphicFrameChg>
        <pc:picChg chg="add">
          <ac:chgData name="Tamsyn Nichol" userId="bcf1b415-7510-42f7-bf32-8ffa5f2a2971" providerId="ADAL" clId="{3384CB47-98CD-4562-9781-BFCF9A11DDD4}" dt="2025-09-03T16:03:12.580" v="700" actId="26606"/>
          <ac:picMkLst>
            <pc:docMk/>
            <pc:sldMk cId="1370123100" sldId="345"/>
            <ac:picMk id="6" creationId="{808044E1-9A64-3533-DDA7-3C0381729A1F}"/>
          </ac:picMkLst>
        </pc:picChg>
      </pc:sldChg>
      <pc:sldChg chg="addSp delSp modSp new mod setBg">
        <pc:chgData name="Tamsyn Nichol" userId="bcf1b415-7510-42f7-bf32-8ffa5f2a2971" providerId="ADAL" clId="{3384CB47-98CD-4562-9781-BFCF9A11DDD4}" dt="2025-09-03T16:10:04.488" v="972" actId="26606"/>
        <pc:sldMkLst>
          <pc:docMk/>
          <pc:sldMk cId="2098899439" sldId="346"/>
        </pc:sldMkLst>
        <pc:spChg chg="mod">
          <ac:chgData name="Tamsyn Nichol" userId="bcf1b415-7510-42f7-bf32-8ffa5f2a2971" providerId="ADAL" clId="{3384CB47-98CD-4562-9781-BFCF9A11DDD4}" dt="2025-09-03T16:10:04.488" v="972" actId="26606"/>
          <ac:spMkLst>
            <pc:docMk/>
            <pc:sldMk cId="2098899439" sldId="346"/>
            <ac:spMk id="2" creationId="{19D0CBDB-60CC-C5ED-516C-4B47824222B8}"/>
          </ac:spMkLst>
        </pc:spChg>
        <pc:spChg chg="add del mod">
          <ac:chgData name="Tamsyn Nichol" userId="bcf1b415-7510-42f7-bf32-8ffa5f2a2971" providerId="ADAL" clId="{3384CB47-98CD-4562-9781-BFCF9A11DDD4}" dt="2025-09-03T16:10:04.488" v="972" actId="26606"/>
          <ac:spMkLst>
            <pc:docMk/>
            <pc:sldMk cId="2098899439" sldId="346"/>
            <ac:spMk id="3" creationId="{09528085-6DE4-4EBE-9A5C-A6EFB5D8E792}"/>
          </ac:spMkLst>
        </pc:spChg>
        <pc:spChg chg="add">
          <ac:chgData name="Tamsyn Nichol" userId="bcf1b415-7510-42f7-bf32-8ffa5f2a2971" providerId="ADAL" clId="{3384CB47-98CD-4562-9781-BFCF9A11DDD4}" dt="2025-09-03T16:10:04.488" v="972" actId="26606"/>
          <ac:spMkLst>
            <pc:docMk/>
            <pc:sldMk cId="2098899439" sldId="346"/>
            <ac:spMk id="9" creationId="{9DBC8166-481C-4473-95F5-9A5B9073B7F1}"/>
          </ac:spMkLst>
        </pc:spChg>
        <pc:spChg chg="add del">
          <ac:chgData name="Tamsyn Nichol" userId="bcf1b415-7510-42f7-bf32-8ffa5f2a2971" providerId="ADAL" clId="{3384CB47-98CD-4562-9781-BFCF9A11DDD4}" dt="2025-09-03T16:10:04.465" v="971" actId="26606"/>
          <ac:spMkLst>
            <pc:docMk/>
            <pc:sldMk cId="2098899439" sldId="346"/>
            <ac:spMk id="10" creationId="{B50AB553-2A96-4A92-96F2-93548E096954}"/>
          </ac:spMkLst>
        </pc:spChg>
        <pc:spChg chg="add">
          <ac:chgData name="Tamsyn Nichol" userId="bcf1b415-7510-42f7-bf32-8ffa5f2a2971" providerId="ADAL" clId="{3384CB47-98CD-4562-9781-BFCF9A11DDD4}" dt="2025-09-03T16:10:04.488" v="972" actId="26606"/>
          <ac:spMkLst>
            <pc:docMk/>
            <pc:sldMk cId="2098899439" sldId="346"/>
            <ac:spMk id="11" creationId="{A5A5CE6E-90AF-4D43-A014-1F9EC83EB93D}"/>
          </ac:spMkLst>
        </pc:spChg>
        <pc:graphicFrameChg chg="add del">
          <ac:chgData name="Tamsyn Nichol" userId="bcf1b415-7510-42f7-bf32-8ffa5f2a2971" providerId="ADAL" clId="{3384CB47-98CD-4562-9781-BFCF9A11DDD4}" dt="2025-09-03T16:10:04.465" v="971" actId="26606"/>
          <ac:graphicFrameMkLst>
            <pc:docMk/>
            <pc:sldMk cId="2098899439" sldId="346"/>
            <ac:graphicFrameMk id="5" creationId="{C7FA5DEB-7A2C-334D-A705-B58678012628}"/>
          </ac:graphicFrameMkLst>
        </pc:graphicFrameChg>
        <pc:graphicFrameChg chg="add">
          <ac:chgData name="Tamsyn Nichol" userId="bcf1b415-7510-42f7-bf32-8ffa5f2a2971" providerId="ADAL" clId="{3384CB47-98CD-4562-9781-BFCF9A11DDD4}" dt="2025-09-03T16:10:04.488" v="972" actId="26606"/>
          <ac:graphicFrameMkLst>
            <pc:docMk/>
            <pc:sldMk cId="2098899439" sldId="346"/>
            <ac:graphicFrameMk id="12" creationId="{70AA9754-707B-B242-E8EF-17D7D58C7F91}"/>
          </ac:graphicFrameMkLst>
        </pc:graphicFrameChg>
        <pc:picChg chg="add del">
          <ac:chgData name="Tamsyn Nichol" userId="bcf1b415-7510-42f7-bf32-8ffa5f2a2971" providerId="ADAL" clId="{3384CB47-98CD-4562-9781-BFCF9A11DDD4}" dt="2025-09-03T16:10:04.465" v="971" actId="26606"/>
          <ac:picMkLst>
            <pc:docMk/>
            <pc:sldMk cId="2098899439" sldId="346"/>
            <ac:picMk id="6" creationId="{C1A5C051-4305-E7B2-CAC6-5238C4B0A857}"/>
          </ac:picMkLst>
        </pc:picChg>
      </pc:sldChg>
      <pc:sldChg chg="addSp modSp new mod setBg">
        <pc:chgData name="Tamsyn Nichol" userId="bcf1b415-7510-42f7-bf32-8ffa5f2a2971" providerId="ADAL" clId="{3384CB47-98CD-4562-9781-BFCF9A11DDD4}" dt="2025-09-03T16:22:31.524" v="1376" actId="255"/>
        <pc:sldMkLst>
          <pc:docMk/>
          <pc:sldMk cId="2434824518" sldId="347"/>
        </pc:sldMkLst>
        <pc:spChg chg="mod">
          <ac:chgData name="Tamsyn Nichol" userId="bcf1b415-7510-42f7-bf32-8ffa5f2a2971" providerId="ADAL" clId="{3384CB47-98CD-4562-9781-BFCF9A11DDD4}" dt="2025-09-03T16:22:21.896" v="1375" actId="26606"/>
          <ac:spMkLst>
            <pc:docMk/>
            <pc:sldMk cId="2434824518" sldId="347"/>
            <ac:spMk id="2" creationId="{23682CA8-81AF-AEA4-B9F5-525F7A3A8BF8}"/>
          </ac:spMkLst>
        </pc:spChg>
        <pc:spChg chg="mod">
          <ac:chgData name="Tamsyn Nichol" userId="bcf1b415-7510-42f7-bf32-8ffa5f2a2971" providerId="ADAL" clId="{3384CB47-98CD-4562-9781-BFCF9A11DDD4}" dt="2025-09-03T16:22:31.524" v="1376" actId="255"/>
          <ac:spMkLst>
            <pc:docMk/>
            <pc:sldMk cId="2434824518" sldId="347"/>
            <ac:spMk id="3" creationId="{F8D62E6D-FC49-3052-F11A-16BD20CC7760}"/>
          </ac:spMkLst>
        </pc:spChg>
        <pc:spChg chg="add">
          <ac:chgData name="Tamsyn Nichol" userId="bcf1b415-7510-42f7-bf32-8ffa5f2a2971" providerId="ADAL" clId="{3384CB47-98CD-4562-9781-BFCF9A11DDD4}" dt="2025-09-03T16:22:21.896" v="1375" actId="26606"/>
          <ac:spMkLst>
            <pc:docMk/>
            <pc:sldMk cId="2434824518" sldId="347"/>
            <ac:spMk id="8" creationId="{100EDD19-6802-4EC3-95CE-CFFAB042CFD6}"/>
          </ac:spMkLst>
        </pc:spChg>
        <pc:spChg chg="add">
          <ac:chgData name="Tamsyn Nichol" userId="bcf1b415-7510-42f7-bf32-8ffa5f2a2971" providerId="ADAL" clId="{3384CB47-98CD-4562-9781-BFCF9A11DDD4}" dt="2025-09-03T16:22:21.896" v="1375" actId="26606"/>
          <ac:spMkLst>
            <pc:docMk/>
            <pc:sldMk cId="2434824518" sldId="347"/>
            <ac:spMk id="10" creationId="{DB17E863-922E-4C26-BD64-E8FD41D2866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F87722-EF3F-458F-B0B6-A103239CE6F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2787258-05FB-434A-80EB-D9B6C0BA2307}">
      <dgm:prSet/>
      <dgm:spPr/>
      <dgm:t>
        <a:bodyPr/>
        <a:lstStyle/>
        <a:p>
          <a:r>
            <a:rPr lang="en-GB"/>
            <a:t>Time how long it take you to:</a:t>
          </a:r>
          <a:endParaRPr lang="en-US"/>
        </a:p>
      </dgm:t>
    </dgm:pt>
    <dgm:pt modelId="{EE82953E-8296-4356-B166-CB08B37B9BE3}" type="parTrans" cxnId="{C0A90D7C-D8C8-4961-95F8-D38C8CBAA5F4}">
      <dgm:prSet/>
      <dgm:spPr/>
      <dgm:t>
        <a:bodyPr/>
        <a:lstStyle/>
        <a:p>
          <a:endParaRPr lang="en-US"/>
        </a:p>
      </dgm:t>
    </dgm:pt>
    <dgm:pt modelId="{6B5ACD27-A263-4A88-BA6B-0E01C9A706B0}" type="sibTrans" cxnId="{C0A90D7C-D8C8-4961-95F8-D38C8CBAA5F4}">
      <dgm:prSet/>
      <dgm:spPr/>
      <dgm:t>
        <a:bodyPr/>
        <a:lstStyle/>
        <a:p>
          <a:endParaRPr lang="en-US"/>
        </a:p>
      </dgm:t>
    </dgm:pt>
    <dgm:pt modelId="{C04A08EE-0E05-4183-8C22-AD8F62BA9E46}">
      <dgm:prSet/>
      <dgm:spPr/>
      <dgm:t>
        <a:bodyPr/>
        <a:lstStyle/>
        <a:p>
          <a:r>
            <a:rPr lang="en-GB" b="1"/>
            <a:t>Write out all the numbers from 1 to 26 in order, left to right.</a:t>
          </a:r>
          <a:endParaRPr lang="en-US"/>
        </a:p>
      </dgm:t>
    </dgm:pt>
    <dgm:pt modelId="{BBF91C35-458C-47D2-AC2F-557EF4A443B0}" type="parTrans" cxnId="{F38BAB1D-A76A-4184-9AFB-F3AEEEB236AF}">
      <dgm:prSet/>
      <dgm:spPr/>
      <dgm:t>
        <a:bodyPr/>
        <a:lstStyle/>
        <a:p>
          <a:endParaRPr lang="en-US"/>
        </a:p>
      </dgm:t>
    </dgm:pt>
    <dgm:pt modelId="{2E28EAC2-8389-44C3-8A60-ACD9B435A3BC}" type="sibTrans" cxnId="{F38BAB1D-A76A-4184-9AFB-F3AEEEB236AF}">
      <dgm:prSet/>
      <dgm:spPr/>
      <dgm:t>
        <a:bodyPr/>
        <a:lstStyle/>
        <a:p>
          <a:endParaRPr lang="en-US"/>
        </a:p>
      </dgm:t>
    </dgm:pt>
    <dgm:pt modelId="{663BC531-F16B-4649-B70D-9F65719130E0}">
      <dgm:prSet/>
      <dgm:spPr/>
      <dgm:t>
        <a:bodyPr/>
        <a:lstStyle/>
        <a:p>
          <a:r>
            <a:rPr lang="en-GB" b="1"/>
            <a:t>---THEN---</a:t>
          </a:r>
          <a:endParaRPr lang="en-US"/>
        </a:p>
      </dgm:t>
    </dgm:pt>
    <dgm:pt modelId="{28AA05A3-979C-4834-A803-7FD0ACF40325}" type="parTrans" cxnId="{1C5D8EFB-51F1-4DC8-A160-43247A4B38C6}">
      <dgm:prSet/>
      <dgm:spPr/>
      <dgm:t>
        <a:bodyPr/>
        <a:lstStyle/>
        <a:p>
          <a:endParaRPr lang="en-US"/>
        </a:p>
      </dgm:t>
    </dgm:pt>
    <dgm:pt modelId="{018F17E0-3E43-4F8A-9759-901A3691707A}" type="sibTrans" cxnId="{1C5D8EFB-51F1-4DC8-A160-43247A4B38C6}">
      <dgm:prSet/>
      <dgm:spPr/>
      <dgm:t>
        <a:bodyPr/>
        <a:lstStyle/>
        <a:p>
          <a:endParaRPr lang="en-US"/>
        </a:p>
      </dgm:t>
    </dgm:pt>
    <dgm:pt modelId="{D9F1FED7-113A-4DDF-8C38-FE7CE1CA2834}">
      <dgm:prSet/>
      <dgm:spPr/>
      <dgm:t>
        <a:bodyPr/>
        <a:lstStyle/>
        <a:p>
          <a:r>
            <a:rPr lang="en-GB" b="1"/>
            <a:t>Write out all the letters from A to Z in order, left to right.</a:t>
          </a:r>
          <a:endParaRPr lang="en-US"/>
        </a:p>
      </dgm:t>
    </dgm:pt>
    <dgm:pt modelId="{DC7A7AF9-E0A8-4B84-9578-5FAC7F43E227}" type="parTrans" cxnId="{6C6175F0-37F2-49E7-8670-79513E73E98C}">
      <dgm:prSet/>
      <dgm:spPr/>
      <dgm:t>
        <a:bodyPr/>
        <a:lstStyle/>
        <a:p>
          <a:endParaRPr lang="en-US"/>
        </a:p>
      </dgm:t>
    </dgm:pt>
    <dgm:pt modelId="{92726DC5-72CC-4009-B079-4A375DB9C33B}" type="sibTrans" cxnId="{6C6175F0-37F2-49E7-8670-79513E73E98C}">
      <dgm:prSet/>
      <dgm:spPr/>
      <dgm:t>
        <a:bodyPr/>
        <a:lstStyle/>
        <a:p>
          <a:endParaRPr lang="en-US"/>
        </a:p>
      </dgm:t>
    </dgm:pt>
    <dgm:pt modelId="{8F0558AD-63C1-4B8F-B73C-9A6E7B7AC4BE}">
      <dgm:prSet/>
      <dgm:spPr/>
      <dgm:t>
        <a:bodyPr/>
        <a:lstStyle/>
        <a:p>
          <a:r>
            <a:rPr lang="en-GB"/>
            <a:t>Make a note of how long that took.</a:t>
          </a:r>
          <a:endParaRPr lang="en-US"/>
        </a:p>
      </dgm:t>
    </dgm:pt>
    <dgm:pt modelId="{8339338B-9E49-472B-A6AB-1A6A09752AF5}" type="parTrans" cxnId="{0C3CB04A-440E-45CB-AE7A-8B963F92C303}">
      <dgm:prSet/>
      <dgm:spPr/>
      <dgm:t>
        <a:bodyPr/>
        <a:lstStyle/>
        <a:p>
          <a:endParaRPr lang="en-US"/>
        </a:p>
      </dgm:t>
    </dgm:pt>
    <dgm:pt modelId="{9617136E-C804-4EBB-9049-85C017CF4DAF}" type="sibTrans" cxnId="{0C3CB04A-440E-45CB-AE7A-8B963F92C303}">
      <dgm:prSet/>
      <dgm:spPr/>
      <dgm:t>
        <a:bodyPr/>
        <a:lstStyle/>
        <a:p>
          <a:endParaRPr lang="en-US"/>
        </a:p>
      </dgm:t>
    </dgm:pt>
    <dgm:pt modelId="{69B40A4D-706E-4881-84D2-203747F60907}" type="pres">
      <dgm:prSet presAssocID="{29F87722-EF3F-458F-B0B6-A103239CE6F8}" presName="vert0" presStyleCnt="0">
        <dgm:presLayoutVars>
          <dgm:dir/>
          <dgm:animOne val="branch"/>
          <dgm:animLvl val="lvl"/>
        </dgm:presLayoutVars>
      </dgm:prSet>
      <dgm:spPr/>
    </dgm:pt>
    <dgm:pt modelId="{D170408D-A3F5-4121-ACA5-E59D75667AB9}" type="pres">
      <dgm:prSet presAssocID="{82787258-05FB-434A-80EB-D9B6C0BA2307}" presName="thickLine" presStyleLbl="alignNode1" presStyleIdx="0" presStyleCnt="5"/>
      <dgm:spPr/>
    </dgm:pt>
    <dgm:pt modelId="{E67382F7-A10E-4864-9170-D9F2C436C7E3}" type="pres">
      <dgm:prSet presAssocID="{82787258-05FB-434A-80EB-D9B6C0BA2307}" presName="horz1" presStyleCnt="0"/>
      <dgm:spPr/>
    </dgm:pt>
    <dgm:pt modelId="{7366D079-2775-40B9-90DA-600454E335D9}" type="pres">
      <dgm:prSet presAssocID="{82787258-05FB-434A-80EB-D9B6C0BA2307}" presName="tx1" presStyleLbl="revTx" presStyleIdx="0" presStyleCnt="5"/>
      <dgm:spPr/>
    </dgm:pt>
    <dgm:pt modelId="{6B7E31F0-2ADD-4548-A9AE-CBFB439CAACD}" type="pres">
      <dgm:prSet presAssocID="{82787258-05FB-434A-80EB-D9B6C0BA2307}" presName="vert1" presStyleCnt="0"/>
      <dgm:spPr/>
    </dgm:pt>
    <dgm:pt modelId="{CAA644B4-3E00-4B3A-BCF9-E8DC330831CF}" type="pres">
      <dgm:prSet presAssocID="{C04A08EE-0E05-4183-8C22-AD8F62BA9E46}" presName="thickLine" presStyleLbl="alignNode1" presStyleIdx="1" presStyleCnt="5"/>
      <dgm:spPr/>
    </dgm:pt>
    <dgm:pt modelId="{75B86159-D969-41EB-96AE-30710748E171}" type="pres">
      <dgm:prSet presAssocID="{C04A08EE-0E05-4183-8C22-AD8F62BA9E46}" presName="horz1" presStyleCnt="0"/>
      <dgm:spPr/>
    </dgm:pt>
    <dgm:pt modelId="{54A6C785-668B-420E-9069-8871C49E67E8}" type="pres">
      <dgm:prSet presAssocID="{C04A08EE-0E05-4183-8C22-AD8F62BA9E46}" presName="tx1" presStyleLbl="revTx" presStyleIdx="1" presStyleCnt="5"/>
      <dgm:spPr/>
    </dgm:pt>
    <dgm:pt modelId="{192EDC94-B875-46A5-B681-7A7C8D32F541}" type="pres">
      <dgm:prSet presAssocID="{C04A08EE-0E05-4183-8C22-AD8F62BA9E46}" presName="vert1" presStyleCnt="0"/>
      <dgm:spPr/>
    </dgm:pt>
    <dgm:pt modelId="{4209C514-B9EB-4986-BBD7-06A720A31CCD}" type="pres">
      <dgm:prSet presAssocID="{663BC531-F16B-4649-B70D-9F65719130E0}" presName="thickLine" presStyleLbl="alignNode1" presStyleIdx="2" presStyleCnt="5"/>
      <dgm:spPr/>
    </dgm:pt>
    <dgm:pt modelId="{2D869821-0918-4C9B-A3E0-79A4AA3F61D5}" type="pres">
      <dgm:prSet presAssocID="{663BC531-F16B-4649-B70D-9F65719130E0}" presName="horz1" presStyleCnt="0"/>
      <dgm:spPr/>
    </dgm:pt>
    <dgm:pt modelId="{21E23326-1342-4D89-A230-A8190C69A8B1}" type="pres">
      <dgm:prSet presAssocID="{663BC531-F16B-4649-B70D-9F65719130E0}" presName="tx1" presStyleLbl="revTx" presStyleIdx="2" presStyleCnt="5"/>
      <dgm:spPr/>
    </dgm:pt>
    <dgm:pt modelId="{7D7520B6-4FBE-47ED-B96C-E04A3CCE557E}" type="pres">
      <dgm:prSet presAssocID="{663BC531-F16B-4649-B70D-9F65719130E0}" presName="vert1" presStyleCnt="0"/>
      <dgm:spPr/>
    </dgm:pt>
    <dgm:pt modelId="{2D47A308-3E42-4A56-89D6-67238FDF75A3}" type="pres">
      <dgm:prSet presAssocID="{D9F1FED7-113A-4DDF-8C38-FE7CE1CA2834}" presName="thickLine" presStyleLbl="alignNode1" presStyleIdx="3" presStyleCnt="5"/>
      <dgm:spPr/>
    </dgm:pt>
    <dgm:pt modelId="{D941AA9B-5771-4415-9BD2-090A2CEF9EEE}" type="pres">
      <dgm:prSet presAssocID="{D9F1FED7-113A-4DDF-8C38-FE7CE1CA2834}" presName="horz1" presStyleCnt="0"/>
      <dgm:spPr/>
    </dgm:pt>
    <dgm:pt modelId="{FDE6BA36-EFD5-4069-9B5D-B8B55AD5766C}" type="pres">
      <dgm:prSet presAssocID="{D9F1FED7-113A-4DDF-8C38-FE7CE1CA2834}" presName="tx1" presStyleLbl="revTx" presStyleIdx="3" presStyleCnt="5"/>
      <dgm:spPr/>
    </dgm:pt>
    <dgm:pt modelId="{28B4AD54-942F-4616-879F-C3122CB5E3D1}" type="pres">
      <dgm:prSet presAssocID="{D9F1FED7-113A-4DDF-8C38-FE7CE1CA2834}" presName="vert1" presStyleCnt="0"/>
      <dgm:spPr/>
    </dgm:pt>
    <dgm:pt modelId="{7309E236-4BD1-49E2-A49B-ED426C8ED583}" type="pres">
      <dgm:prSet presAssocID="{8F0558AD-63C1-4B8F-B73C-9A6E7B7AC4BE}" presName="thickLine" presStyleLbl="alignNode1" presStyleIdx="4" presStyleCnt="5"/>
      <dgm:spPr/>
    </dgm:pt>
    <dgm:pt modelId="{7E85761A-CAEA-4142-8A95-95BFE72437AE}" type="pres">
      <dgm:prSet presAssocID="{8F0558AD-63C1-4B8F-B73C-9A6E7B7AC4BE}" presName="horz1" presStyleCnt="0"/>
      <dgm:spPr/>
    </dgm:pt>
    <dgm:pt modelId="{1A398E66-7A98-4309-B80F-ED5C1D7A3014}" type="pres">
      <dgm:prSet presAssocID="{8F0558AD-63C1-4B8F-B73C-9A6E7B7AC4BE}" presName="tx1" presStyleLbl="revTx" presStyleIdx="4" presStyleCnt="5"/>
      <dgm:spPr/>
    </dgm:pt>
    <dgm:pt modelId="{9DE15640-67F2-4409-9298-97F7E570D340}" type="pres">
      <dgm:prSet presAssocID="{8F0558AD-63C1-4B8F-B73C-9A6E7B7AC4BE}" presName="vert1" presStyleCnt="0"/>
      <dgm:spPr/>
    </dgm:pt>
  </dgm:ptLst>
  <dgm:cxnLst>
    <dgm:cxn modelId="{F38BAB1D-A76A-4184-9AFB-F3AEEEB236AF}" srcId="{29F87722-EF3F-458F-B0B6-A103239CE6F8}" destId="{C04A08EE-0E05-4183-8C22-AD8F62BA9E46}" srcOrd="1" destOrd="0" parTransId="{BBF91C35-458C-47D2-AC2F-557EF4A443B0}" sibTransId="{2E28EAC2-8389-44C3-8A60-ACD9B435A3BC}"/>
    <dgm:cxn modelId="{3AAB892F-ED44-47B1-9CDB-155862FEF1B6}" type="presOf" srcId="{D9F1FED7-113A-4DDF-8C38-FE7CE1CA2834}" destId="{FDE6BA36-EFD5-4069-9B5D-B8B55AD5766C}" srcOrd="0" destOrd="0" presId="urn:microsoft.com/office/officeart/2008/layout/LinedList"/>
    <dgm:cxn modelId="{80F3EF42-BD52-44B1-89AA-B85E78CA82D3}" type="presOf" srcId="{8F0558AD-63C1-4B8F-B73C-9A6E7B7AC4BE}" destId="{1A398E66-7A98-4309-B80F-ED5C1D7A3014}" srcOrd="0" destOrd="0" presId="urn:microsoft.com/office/officeart/2008/layout/LinedList"/>
    <dgm:cxn modelId="{0C3CB04A-440E-45CB-AE7A-8B963F92C303}" srcId="{29F87722-EF3F-458F-B0B6-A103239CE6F8}" destId="{8F0558AD-63C1-4B8F-B73C-9A6E7B7AC4BE}" srcOrd="4" destOrd="0" parTransId="{8339338B-9E49-472B-A6AB-1A6A09752AF5}" sibTransId="{9617136E-C804-4EBB-9049-85C017CF4DAF}"/>
    <dgm:cxn modelId="{E770847A-80DF-4D60-A1BC-231A6A0CC351}" type="presOf" srcId="{82787258-05FB-434A-80EB-D9B6C0BA2307}" destId="{7366D079-2775-40B9-90DA-600454E335D9}" srcOrd="0" destOrd="0" presId="urn:microsoft.com/office/officeart/2008/layout/LinedList"/>
    <dgm:cxn modelId="{C0A90D7C-D8C8-4961-95F8-D38C8CBAA5F4}" srcId="{29F87722-EF3F-458F-B0B6-A103239CE6F8}" destId="{82787258-05FB-434A-80EB-D9B6C0BA2307}" srcOrd="0" destOrd="0" parTransId="{EE82953E-8296-4356-B166-CB08B37B9BE3}" sibTransId="{6B5ACD27-A263-4A88-BA6B-0E01C9A706B0}"/>
    <dgm:cxn modelId="{BC91749B-A283-4AA8-8B87-F5CDB194243C}" type="presOf" srcId="{29F87722-EF3F-458F-B0B6-A103239CE6F8}" destId="{69B40A4D-706E-4881-84D2-203747F60907}" srcOrd="0" destOrd="0" presId="urn:microsoft.com/office/officeart/2008/layout/LinedList"/>
    <dgm:cxn modelId="{CEFBFFCA-DD1A-4EA9-9A61-7FDAC8487A61}" type="presOf" srcId="{C04A08EE-0E05-4183-8C22-AD8F62BA9E46}" destId="{54A6C785-668B-420E-9069-8871C49E67E8}" srcOrd="0" destOrd="0" presId="urn:microsoft.com/office/officeart/2008/layout/LinedList"/>
    <dgm:cxn modelId="{6C6175F0-37F2-49E7-8670-79513E73E98C}" srcId="{29F87722-EF3F-458F-B0B6-A103239CE6F8}" destId="{D9F1FED7-113A-4DDF-8C38-FE7CE1CA2834}" srcOrd="3" destOrd="0" parTransId="{DC7A7AF9-E0A8-4B84-9578-5FAC7F43E227}" sibTransId="{92726DC5-72CC-4009-B079-4A375DB9C33B}"/>
    <dgm:cxn modelId="{646FC6F3-207F-4698-A3E9-3A172B0F2761}" type="presOf" srcId="{663BC531-F16B-4649-B70D-9F65719130E0}" destId="{21E23326-1342-4D89-A230-A8190C69A8B1}" srcOrd="0" destOrd="0" presId="urn:microsoft.com/office/officeart/2008/layout/LinedList"/>
    <dgm:cxn modelId="{1C5D8EFB-51F1-4DC8-A160-43247A4B38C6}" srcId="{29F87722-EF3F-458F-B0B6-A103239CE6F8}" destId="{663BC531-F16B-4649-B70D-9F65719130E0}" srcOrd="2" destOrd="0" parTransId="{28AA05A3-979C-4834-A803-7FD0ACF40325}" sibTransId="{018F17E0-3E43-4F8A-9759-901A3691707A}"/>
    <dgm:cxn modelId="{3FA92DDC-2B66-450B-97CE-03414262C6E0}" type="presParOf" srcId="{69B40A4D-706E-4881-84D2-203747F60907}" destId="{D170408D-A3F5-4121-ACA5-E59D75667AB9}" srcOrd="0" destOrd="0" presId="urn:microsoft.com/office/officeart/2008/layout/LinedList"/>
    <dgm:cxn modelId="{0EF2BA22-9E5B-4E56-9DEA-1ECAC3A9066D}" type="presParOf" srcId="{69B40A4D-706E-4881-84D2-203747F60907}" destId="{E67382F7-A10E-4864-9170-D9F2C436C7E3}" srcOrd="1" destOrd="0" presId="urn:microsoft.com/office/officeart/2008/layout/LinedList"/>
    <dgm:cxn modelId="{A60439A3-B42F-4FE5-8425-1911E73AFD62}" type="presParOf" srcId="{E67382F7-A10E-4864-9170-D9F2C436C7E3}" destId="{7366D079-2775-40B9-90DA-600454E335D9}" srcOrd="0" destOrd="0" presId="urn:microsoft.com/office/officeart/2008/layout/LinedList"/>
    <dgm:cxn modelId="{F8D1F5B3-F089-42D8-A95E-49CC4A3D7824}" type="presParOf" srcId="{E67382F7-A10E-4864-9170-D9F2C436C7E3}" destId="{6B7E31F0-2ADD-4548-A9AE-CBFB439CAACD}" srcOrd="1" destOrd="0" presId="urn:microsoft.com/office/officeart/2008/layout/LinedList"/>
    <dgm:cxn modelId="{D3093F30-29DD-4EDB-B398-C7871D33D1AB}" type="presParOf" srcId="{69B40A4D-706E-4881-84D2-203747F60907}" destId="{CAA644B4-3E00-4B3A-BCF9-E8DC330831CF}" srcOrd="2" destOrd="0" presId="urn:microsoft.com/office/officeart/2008/layout/LinedList"/>
    <dgm:cxn modelId="{7DC34DEE-1F92-4EC8-8D35-2D8EC9541B4A}" type="presParOf" srcId="{69B40A4D-706E-4881-84D2-203747F60907}" destId="{75B86159-D969-41EB-96AE-30710748E171}" srcOrd="3" destOrd="0" presId="urn:microsoft.com/office/officeart/2008/layout/LinedList"/>
    <dgm:cxn modelId="{96D31764-2B24-48F9-8740-304944596936}" type="presParOf" srcId="{75B86159-D969-41EB-96AE-30710748E171}" destId="{54A6C785-668B-420E-9069-8871C49E67E8}" srcOrd="0" destOrd="0" presId="urn:microsoft.com/office/officeart/2008/layout/LinedList"/>
    <dgm:cxn modelId="{3F311226-4296-47C6-A825-EF4537A7C57E}" type="presParOf" srcId="{75B86159-D969-41EB-96AE-30710748E171}" destId="{192EDC94-B875-46A5-B681-7A7C8D32F541}" srcOrd="1" destOrd="0" presId="urn:microsoft.com/office/officeart/2008/layout/LinedList"/>
    <dgm:cxn modelId="{7CD44449-7C05-46F4-9164-AA64833F3AB6}" type="presParOf" srcId="{69B40A4D-706E-4881-84D2-203747F60907}" destId="{4209C514-B9EB-4986-BBD7-06A720A31CCD}" srcOrd="4" destOrd="0" presId="urn:microsoft.com/office/officeart/2008/layout/LinedList"/>
    <dgm:cxn modelId="{0092CA56-27DB-47AA-8A35-A9B0B0B41C1E}" type="presParOf" srcId="{69B40A4D-706E-4881-84D2-203747F60907}" destId="{2D869821-0918-4C9B-A3E0-79A4AA3F61D5}" srcOrd="5" destOrd="0" presId="urn:microsoft.com/office/officeart/2008/layout/LinedList"/>
    <dgm:cxn modelId="{9CB6F682-D741-4B85-A1E3-678E45A09281}" type="presParOf" srcId="{2D869821-0918-4C9B-A3E0-79A4AA3F61D5}" destId="{21E23326-1342-4D89-A230-A8190C69A8B1}" srcOrd="0" destOrd="0" presId="urn:microsoft.com/office/officeart/2008/layout/LinedList"/>
    <dgm:cxn modelId="{9B4BD733-F691-4156-AD76-B8C13D0694E7}" type="presParOf" srcId="{2D869821-0918-4C9B-A3E0-79A4AA3F61D5}" destId="{7D7520B6-4FBE-47ED-B96C-E04A3CCE557E}" srcOrd="1" destOrd="0" presId="urn:microsoft.com/office/officeart/2008/layout/LinedList"/>
    <dgm:cxn modelId="{DFF29189-6A7A-4D3F-9342-3DE4A737A71B}" type="presParOf" srcId="{69B40A4D-706E-4881-84D2-203747F60907}" destId="{2D47A308-3E42-4A56-89D6-67238FDF75A3}" srcOrd="6" destOrd="0" presId="urn:microsoft.com/office/officeart/2008/layout/LinedList"/>
    <dgm:cxn modelId="{3558A012-7D84-40AC-8CC9-6C9C5A8801BD}" type="presParOf" srcId="{69B40A4D-706E-4881-84D2-203747F60907}" destId="{D941AA9B-5771-4415-9BD2-090A2CEF9EEE}" srcOrd="7" destOrd="0" presId="urn:microsoft.com/office/officeart/2008/layout/LinedList"/>
    <dgm:cxn modelId="{F481C0E9-BFD5-46DB-BC35-437A416775A2}" type="presParOf" srcId="{D941AA9B-5771-4415-9BD2-090A2CEF9EEE}" destId="{FDE6BA36-EFD5-4069-9B5D-B8B55AD5766C}" srcOrd="0" destOrd="0" presId="urn:microsoft.com/office/officeart/2008/layout/LinedList"/>
    <dgm:cxn modelId="{F9C5E446-3623-419B-B3E8-1C303A0BD265}" type="presParOf" srcId="{D941AA9B-5771-4415-9BD2-090A2CEF9EEE}" destId="{28B4AD54-942F-4616-879F-C3122CB5E3D1}" srcOrd="1" destOrd="0" presId="urn:microsoft.com/office/officeart/2008/layout/LinedList"/>
    <dgm:cxn modelId="{9A6F3A68-5DF7-4310-9AD7-F5476B900DD0}" type="presParOf" srcId="{69B40A4D-706E-4881-84D2-203747F60907}" destId="{7309E236-4BD1-49E2-A49B-ED426C8ED583}" srcOrd="8" destOrd="0" presId="urn:microsoft.com/office/officeart/2008/layout/LinedList"/>
    <dgm:cxn modelId="{5934687F-CF14-4AED-A70D-C9B70FA77254}" type="presParOf" srcId="{69B40A4D-706E-4881-84D2-203747F60907}" destId="{7E85761A-CAEA-4142-8A95-95BFE72437AE}" srcOrd="9" destOrd="0" presId="urn:microsoft.com/office/officeart/2008/layout/LinedList"/>
    <dgm:cxn modelId="{6C8DC8E9-413D-40F2-924D-F07AAF52A8D5}" type="presParOf" srcId="{7E85761A-CAEA-4142-8A95-95BFE72437AE}" destId="{1A398E66-7A98-4309-B80F-ED5C1D7A3014}" srcOrd="0" destOrd="0" presId="urn:microsoft.com/office/officeart/2008/layout/LinedList"/>
    <dgm:cxn modelId="{38F1AB21-41AF-4462-BFD5-80B0E9936266}" type="presParOf" srcId="{7E85761A-CAEA-4142-8A95-95BFE72437AE}" destId="{9DE15640-67F2-4409-9298-97F7E570D34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85B77F-24B9-4B73-9499-2C6F00616A6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91E504C9-CBCF-4DB5-9A07-EE2DB2C6BE26}">
      <dgm:prSet/>
      <dgm:spPr/>
      <dgm:t>
        <a:bodyPr/>
        <a:lstStyle/>
        <a:p>
          <a:r>
            <a:rPr lang="en-GB"/>
            <a:t>Without looking at your previous work…</a:t>
          </a:r>
          <a:endParaRPr lang="en-US"/>
        </a:p>
      </dgm:t>
    </dgm:pt>
    <dgm:pt modelId="{2778ECC0-34C7-4A74-B642-8BCF55ACDD89}" type="parTrans" cxnId="{89175D36-294D-4E83-AA06-BE51113055A2}">
      <dgm:prSet/>
      <dgm:spPr/>
      <dgm:t>
        <a:bodyPr/>
        <a:lstStyle/>
        <a:p>
          <a:endParaRPr lang="en-US"/>
        </a:p>
      </dgm:t>
    </dgm:pt>
    <dgm:pt modelId="{65C78890-48A8-464C-8D43-46203CF2DAEA}" type="sibTrans" cxnId="{89175D36-294D-4E83-AA06-BE51113055A2}">
      <dgm:prSet/>
      <dgm:spPr/>
      <dgm:t>
        <a:bodyPr/>
        <a:lstStyle/>
        <a:p>
          <a:endParaRPr lang="en-US"/>
        </a:p>
      </dgm:t>
    </dgm:pt>
    <dgm:pt modelId="{64397295-836F-4AEF-9ADC-D90A1EE0AAD6}">
      <dgm:prSet/>
      <dgm:spPr/>
      <dgm:t>
        <a:bodyPr/>
        <a:lstStyle/>
        <a:p>
          <a:r>
            <a:rPr lang="en-GB"/>
            <a:t>Time how long it takes you to:</a:t>
          </a:r>
          <a:endParaRPr lang="en-US"/>
        </a:p>
      </dgm:t>
    </dgm:pt>
    <dgm:pt modelId="{329D469A-54DA-4877-A28B-11C886BC562B}" type="parTrans" cxnId="{27346A00-C92C-48E5-9BBC-DF8721B9FDD2}">
      <dgm:prSet/>
      <dgm:spPr/>
      <dgm:t>
        <a:bodyPr/>
        <a:lstStyle/>
        <a:p>
          <a:endParaRPr lang="en-US"/>
        </a:p>
      </dgm:t>
    </dgm:pt>
    <dgm:pt modelId="{1C0D6BEA-5DA9-42CA-9285-DED642D8834A}" type="sibTrans" cxnId="{27346A00-C92C-48E5-9BBC-DF8721B9FDD2}">
      <dgm:prSet/>
      <dgm:spPr/>
      <dgm:t>
        <a:bodyPr/>
        <a:lstStyle/>
        <a:p>
          <a:endParaRPr lang="en-US"/>
        </a:p>
      </dgm:t>
    </dgm:pt>
    <dgm:pt modelId="{825384D3-A869-4F21-8B6A-843070BAD212}">
      <dgm:prSet/>
      <dgm:spPr/>
      <dgm:t>
        <a:bodyPr/>
        <a:lstStyle/>
        <a:p>
          <a:r>
            <a:rPr lang="en-GB" b="1"/>
            <a:t>Write out A1, B2, C3 through to Z26, in order, left to right.</a:t>
          </a:r>
          <a:endParaRPr lang="en-US"/>
        </a:p>
      </dgm:t>
    </dgm:pt>
    <dgm:pt modelId="{A099FB81-C16F-4E68-83D1-DC34CFBE0AB6}" type="parTrans" cxnId="{B936856A-0251-4208-B6BA-40BE162E5289}">
      <dgm:prSet/>
      <dgm:spPr/>
      <dgm:t>
        <a:bodyPr/>
        <a:lstStyle/>
        <a:p>
          <a:endParaRPr lang="en-US"/>
        </a:p>
      </dgm:t>
    </dgm:pt>
    <dgm:pt modelId="{816676F6-9807-4AE0-8C1E-AB2002DAA19A}" type="sibTrans" cxnId="{B936856A-0251-4208-B6BA-40BE162E5289}">
      <dgm:prSet/>
      <dgm:spPr/>
      <dgm:t>
        <a:bodyPr/>
        <a:lstStyle/>
        <a:p>
          <a:endParaRPr lang="en-US"/>
        </a:p>
      </dgm:t>
    </dgm:pt>
    <dgm:pt modelId="{32783193-D73D-4225-9D33-A4F9C746675F}">
      <dgm:prSet/>
      <dgm:spPr/>
      <dgm:t>
        <a:bodyPr/>
        <a:lstStyle/>
        <a:p>
          <a:r>
            <a:rPr lang="en-GB" u="none" dirty="0"/>
            <a:t>Compare with your previous time.</a:t>
          </a:r>
          <a:endParaRPr lang="en-US" u="none" dirty="0"/>
        </a:p>
      </dgm:t>
    </dgm:pt>
    <dgm:pt modelId="{732C3B9F-1137-42E5-BF4D-395ED7D54B57}" type="parTrans" cxnId="{4E7461C3-7A21-4F7E-B7E4-A776CAA625B9}">
      <dgm:prSet/>
      <dgm:spPr/>
      <dgm:t>
        <a:bodyPr/>
        <a:lstStyle/>
        <a:p>
          <a:endParaRPr lang="en-US"/>
        </a:p>
      </dgm:t>
    </dgm:pt>
    <dgm:pt modelId="{9CCE8888-5FC1-4D79-99FC-5D456D80FAD6}" type="sibTrans" cxnId="{4E7461C3-7A21-4F7E-B7E4-A776CAA625B9}">
      <dgm:prSet/>
      <dgm:spPr/>
      <dgm:t>
        <a:bodyPr/>
        <a:lstStyle/>
        <a:p>
          <a:endParaRPr lang="en-US"/>
        </a:p>
      </dgm:t>
    </dgm:pt>
    <dgm:pt modelId="{CF0472D7-6215-499D-82F8-205B87B84D9D}" type="pres">
      <dgm:prSet presAssocID="{2685B77F-24B9-4B73-9499-2C6F00616A6C}" presName="vert0" presStyleCnt="0">
        <dgm:presLayoutVars>
          <dgm:dir/>
          <dgm:animOne val="branch"/>
          <dgm:animLvl val="lvl"/>
        </dgm:presLayoutVars>
      </dgm:prSet>
      <dgm:spPr/>
    </dgm:pt>
    <dgm:pt modelId="{92230C79-1917-4BCF-B30D-A214E2BF1F8D}" type="pres">
      <dgm:prSet presAssocID="{91E504C9-CBCF-4DB5-9A07-EE2DB2C6BE26}" presName="thickLine" presStyleLbl="alignNode1" presStyleIdx="0" presStyleCnt="4"/>
      <dgm:spPr/>
    </dgm:pt>
    <dgm:pt modelId="{821319FB-1FBC-4A8F-A8F8-E54BBA8E286F}" type="pres">
      <dgm:prSet presAssocID="{91E504C9-CBCF-4DB5-9A07-EE2DB2C6BE26}" presName="horz1" presStyleCnt="0"/>
      <dgm:spPr/>
    </dgm:pt>
    <dgm:pt modelId="{E60EB9D9-EE02-4C27-9006-96B6C8B3523A}" type="pres">
      <dgm:prSet presAssocID="{91E504C9-CBCF-4DB5-9A07-EE2DB2C6BE26}" presName="tx1" presStyleLbl="revTx" presStyleIdx="0" presStyleCnt="4"/>
      <dgm:spPr/>
    </dgm:pt>
    <dgm:pt modelId="{45D0D26F-E610-4863-BE15-EE77C017ED72}" type="pres">
      <dgm:prSet presAssocID="{91E504C9-CBCF-4DB5-9A07-EE2DB2C6BE26}" presName="vert1" presStyleCnt="0"/>
      <dgm:spPr/>
    </dgm:pt>
    <dgm:pt modelId="{220870EA-270B-406E-B228-469305FB604B}" type="pres">
      <dgm:prSet presAssocID="{64397295-836F-4AEF-9ADC-D90A1EE0AAD6}" presName="thickLine" presStyleLbl="alignNode1" presStyleIdx="1" presStyleCnt="4"/>
      <dgm:spPr/>
    </dgm:pt>
    <dgm:pt modelId="{9B61FF4A-F1FB-4C25-B150-79B8FE0E2C10}" type="pres">
      <dgm:prSet presAssocID="{64397295-836F-4AEF-9ADC-D90A1EE0AAD6}" presName="horz1" presStyleCnt="0"/>
      <dgm:spPr/>
    </dgm:pt>
    <dgm:pt modelId="{EE837D85-0696-4138-BFF0-B59DF5A6BCEA}" type="pres">
      <dgm:prSet presAssocID="{64397295-836F-4AEF-9ADC-D90A1EE0AAD6}" presName="tx1" presStyleLbl="revTx" presStyleIdx="1" presStyleCnt="4"/>
      <dgm:spPr/>
    </dgm:pt>
    <dgm:pt modelId="{72658D14-6328-4A3E-9863-A05E3A1969B1}" type="pres">
      <dgm:prSet presAssocID="{64397295-836F-4AEF-9ADC-D90A1EE0AAD6}" presName="vert1" presStyleCnt="0"/>
      <dgm:spPr/>
    </dgm:pt>
    <dgm:pt modelId="{EC8F3E3C-E7BE-441D-9069-14E20BAE66C8}" type="pres">
      <dgm:prSet presAssocID="{825384D3-A869-4F21-8B6A-843070BAD212}" presName="thickLine" presStyleLbl="alignNode1" presStyleIdx="2" presStyleCnt="4"/>
      <dgm:spPr/>
    </dgm:pt>
    <dgm:pt modelId="{2D979F48-8243-465C-85D8-51E665654EF7}" type="pres">
      <dgm:prSet presAssocID="{825384D3-A869-4F21-8B6A-843070BAD212}" presName="horz1" presStyleCnt="0"/>
      <dgm:spPr/>
    </dgm:pt>
    <dgm:pt modelId="{4C544724-17C7-4556-8692-161BA35AF3AB}" type="pres">
      <dgm:prSet presAssocID="{825384D3-A869-4F21-8B6A-843070BAD212}" presName="tx1" presStyleLbl="revTx" presStyleIdx="2" presStyleCnt="4"/>
      <dgm:spPr/>
    </dgm:pt>
    <dgm:pt modelId="{3948CE2A-0942-4E0C-9965-FADE06A1E28F}" type="pres">
      <dgm:prSet presAssocID="{825384D3-A869-4F21-8B6A-843070BAD212}" presName="vert1" presStyleCnt="0"/>
      <dgm:spPr/>
    </dgm:pt>
    <dgm:pt modelId="{29DE9ACC-29FF-4656-BD47-B5A1C9374642}" type="pres">
      <dgm:prSet presAssocID="{32783193-D73D-4225-9D33-A4F9C746675F}" presName="thickLine" presStyleLbl="alignNode1" presStyleIdx="3" presStyleCnt="4"/>
      <dgm:spPr/>
    </dgm:pt>
    <dgm:pt modelId="{2EFFA07B-A9E5-4D22-8392-6FFDEC475973}" type="pres">
      <dgm:prSet presAssocID="{32783193-D73D-4225-9D33-A4F9C746675F}" presName="horz1" presStyleCnt="0"/>
      <dgm:spPr/>
    </dgm:pt>
    <dgm:pt modelId="{1A8A3C52-4250-431F-9D1B-2853C562A740}" type="pres">
      <dgm:prSet presAssocID="{32783193-D73D-4225-9D33-A4F9C746675F}" presName="tx1" presStyleLbl="revTx" presStyleIdx="3" presStyleCnt="4"/>
      <dgm:spPr/>
    </dgm:pt>
    <dgm:pt modelId="{9FB86DB2-4D6F-4321-893F-F3492D20F1A0}" type="pres">
      <dgm:prSet presAssocID="{32783193-D73D-4225-9D33-A4F9C746675F}" presName="vert1" presStyleCnt="0"/>
      <dgm:spPr/>
    </dgm:pt>
  </dgm:ptLst>
  <dgm:cxnLst>
    <dgm:cxn modelId="{27346A00-C92C-48E5-9BBC-DF8721B9FDD2}" srcId="{2685B77F-24B9-4B73-9499-2C6F00616A6C}" destId="{64397295-836F-4AEF-9ADC-D90A1EE0AAD6}" srcOrd="1" destOrd="0" parTransId="{329D469A-54DA-4877-A28B-11C886BC562B}" sibTransId="{1C0D6BEA-5DA9-42CA-9285-DED642D8834A}"/>
    <dgm:cxn modelId="{89175D36-294D-4E83-AA06-BE51113055A2}" srcId="{2685B77F-24B9-4B73-9499-2C6F00616A6C}" destId="{91E504C9-CBCF-4DB5-9A07-EE2DB2C6BE26}" srcOrd="0" destOrd="0" parTransId="{2778ECC0-34C7-4A74-B642-8BCF55ACDD89}" sibTransId="{65C78890-48A8-464C-8D43-46203CF2DAEA}"/>
    <dgm:cxn modelId="{B936856A-0251-4208-B6BA-40BE162E5289}" srcId="{2685B77F-24B9-4B73-9499-2C6F00616A6C}" destId="{825384D3-A869-4F21-8B6A-843070BAD212}" srcOrd="2" destOrd="0" parTransId="{A099FB81-C16F-4E68-83D1-DC34CFBE0AB6}" sibTransId="{816676F6-9807-4AE0-8C1E-AB2002DAA19A}"/>
    <dgm:cxn modelId="{D26B4A87-EDB2-4418-AD5A-D4EA2C350312}" type="presOf" srcId="{64397295-836F-4AEF-9ADC-D90A1EE0AAD6}" destId="{EE837D85-0696-4138-BFF0-B59DF5A6BCEA}" srcOrd="0" destOrd="0" presId="urn:microsoft.com/office/officeart/2008/layout/LinedList"/>
    <dgm:cxn modelId="{7F6453B3-9939-45A3-BB04-050F5A6237EA}" type="presOf" srcId="{825384D3-A869-4F21-8B6A-843070BAD212}" destId="{4C544724-17C7-4556-8692-161BA35AF3AB}" srcOrd="0" destOrd="0" presId="urn:microsoft.com/office/officeart/2008/layout/LinedList"/>
    <dgm:cxn modelId="{4E7461C3-7A21-4F7E-B7E4-A776CAA625B9}" srcId="{2685B77F-24B9-4B73-9499-2C6F00616A6C}" destId="{32783193-D73D-4225-9D33-A4F9C746675F}" srcOrd="3" destOrd="0" parTransId="{732C3B9F-1137-42E5-BF4D-395ED7D54B57}" sibTransId="{9CCE8888-5FC1-4D79-99FC-5D456D80FAD6}"/>
    <dgm:cxn modelId="{2213DFD6-1627-45AB-AB76-5D3ED2D34B7D}" type="presOf" srcId="{32783193-D73D-4225-9D33-A4F9C746675F}" destId="{1A8A3C52-4250-431F-9D1B-2853C562A740}" srcOrd="0" destOrd="0" presId="urn:microsoft.com/office/officeart/2008/layout/LinedList"/>
    <dgm:cxn modelId="{3EEBFDE3-A75E-499E-B111-384AEBCC2E98}" type="presOf" srcId="{2685B77F-24B9-4B73-9499-2C6F00616A6C}" destId="{CF0472D7-6215-499D-82F8-205B87B84D9D}" srcOrd="0" destOrd="0" presId="urn:microsoft.com/office/officeart/2008/layout/LinedList"/>
    <dgm:cxn modelId="{503970F1-22AC-416D-936D-62D5D3AD99BD}" type="presOf" srcId="{91E504C9-CBCF-4DB5-9A07-EE2DB2C6BE26}" destId="{E60EB9D9-EE02-4C27-9006-96B6C8B3523A}" srcOrd="0" destOrd="0" presId="urn:microsoft.com/office/officeart/2008/layout/LinedList"/>
    <dgm:cxn modelId="{3662AC6B-3EBF-4E12-B237-5FA22233592B}" type="presParOf" srcId="{CF0472D7-6215-499D-82F8-205B87B84D9D}" destId="{92230C79-1917-4BCF-B30D-A214E2BF1F8D}" srcOrd="0" destOrd="0" presId="urn:microsoft.com/office/officeart/2008/layout/LinedList"/>
    <dgm:cxn modelId="{97C9510E-440D-4E6F-859E-F203BDB14260}" type="presParOf" srcId="{CF0472D7-6215-499D-82F8-205B87B84D9D}" destId="{821319FB-1FBC-4A8F-A8F8-E54BBA8E286F}" srcOrd="1" destOrd="0" presId="urn:microsoft.com/office/officeart/2008/layout/LinedList"/>
    <dgm:cxn modelId="{8DFD71F0-5816-4FB3-8E4E-BE0D031E4361}" type="presParOf" srcId="{821319FB-1FBC-4A8F-A8F8-E54BBA8E286F}" destId="{E60EB9D9-EE02-4C27-9006-96B6C8B3523A}" srcOrd="0" destOrd="0" presId="urn:microsoft.com/office/officeart/2008/layout/LinedList"/>
    <dgm:cxn modelId="{18726F1B-556B-48F8-A7F4-B2E1D2A9FA9B}" type="presParOf" srcId="{821319FB-1FBC-4A8F-A8F8-E54BBA8E286F}" destId="{45D0D26F-E610-4863-BE15-EE77C017ED72}" srcOrd="1" destOrd="0" presId="urn:microsoft.com/office/officeart/2008/layout/LinedList"/>
    <dgm:cxn modelId="{8C3FF3D1-EA6E-4C9F-86F8-7DDD891D531E}" type="presParOf" srcId="{CF0472D7-6215-499D-82F8-205B87B84D9D}" destId="{220870EA-270B-406E-B228-469305FB604B}" srcOrd="2" destOrd="0" presId="urn:microsoft.com/office/officeart/2008/layout/LinedList"/>
    <dgm:cxn modelId="{EDA77B7C-1E7D-4453-B1BB-7C79823AE089}" type="presParOf" srcId="{CF0472D7-6215-499D-82F8-205B87B84D9D}" destId="{9B61FF4A-F1FB-4C25-B150-79B8FE0E2C10}" srcOrd="3" destOrd="0" presId="urn:microsoft.com/office/officeart/2008/layout/LinedList"/>
    <dgm:cxn modelId="{0A88006B-E904-460E-AB68-2641450F592D}" type="presParOf" srcId="{9B61FF4A-F1FB-4C25-B150-79B8FE0E2C10}" destId="{EE837D85-0696-4138-BFF0-B59DF5A6BCEA}" srcOrd="0" destOrd="0" presId="urn:microsoft.com/office/officeart/2008/layout/LinedList"/>
    <dgm:cxn modelId="{14FF281C-0EBD-4E12-BEF9-70209A02CA14}" type="presParOf" srcId="{9B61FF4A-F1FB-4C25-B150-79B8FE0E2C10}" destId="{72658D14-6328-4A3E-9863-A05E3A1969B1}" srcOrd="1" destOrd="0" presId="urn:microsoft.com/office/officeart/2008/layout/LinedList"/>
    <dgm:cxn modelId="{64FB5941-EDCC-4A62-9BB5-55DA120F6EE0}" type="presParOf" srcId="{CF0472D7-6215-499D-82F8-205B87B84D9D}" destId="{EC8F3E3C-E7BE-441D-9069-14E20BAE66C8}" srcOrd="4" destOrd="0" presId="urn:microsoft.com/office/officeart/2008/layout/LinedList"/>
    <dgm:cxn modelId="{4AD41857-BA4B-4326-8CD7-21F1FCFE137E}" type="presParOf" srcId="{CF0472D7-6215-499D-82F8-205B87B84D9D}" destId="{2D979F48-8243-465C-85D8-51E665654EF7}" srcOrd="5" destOrd="0" presId="urn:microsoft.com/office/officeart/2008/layout/LinedList"/>
    <dgm:cxn modelId="{370718EB-40D0-461C-9B49-F02525E97B19}" type="presParOf" srcId="{2D979F48-8243-465C-85D8-51E665654EF7}" destId="{4C544724-17C7-4556-8692-161BA35AF3AB}" srcOrd="0" destOrd="0" presId="urn:microsoft.com/office/officeart/2008/layout/LinedList"/>
    <dgm:cxn modelId="{718FEAC1-3ADE-4E60-AC9A-9FDA09008173}" type="presParOf" srcId="{2D979F48-8243-465C-85D8-51E665654EF7}" destId="{3948CE2A-0942-4E0C-9965-FADE06A1E28F}" srcOrd="1" destOrd="0" presId="urn:microsoft.com/office/officeart/2008/layout/LinedList"/>
    <dgm:cxn modelId="{C8811D5C-86D0-4B2C-ACC3-AC23A08696CE}" type="presParOf" srcId="{CF0472D7-6215-499D-82F8-205B87B84D9D}" destId="{29DE9ACC-29FF-4656-BD47-B5A1C9374642}" srcOrd="6" destOrd="0" presId="urn:microsoft.com/office/officeart/2008/layout/LinedList"/>
    <dgm:cxn modelId="{C2F52302-9735-4B7F-A89E-C722577C37CF}" type="presParOf" srcId="{CF0472D7-6215-499D-82F8-205B87B84D9D}" destId="{2EFFA07B-A9E5-4D22-8392-6FFDEC475973}" srcOrd="7" destOrd="0" presId="urn:microsoft.com/office/officeart/2008/layout/LinedList"/>
    <dgm:cxn modelId="{767AD332-7EC4-4783-BB38-0CF14E168388}" type="presParOf" srcId="{2EFFA07B-A9E5-4D22-8392-6FFDEC475973}" destId="{1A8A3C52-4250-431F-9D1B-2853C562A740}" srcOrd="0" destOrd="0" presId="urn:microsoft.com/office/officeart/2008/layout/LinedList"/>
    <dgm:cxn modelId="{876DE681-E2E1-41F1-B7BF-5AA1BBFFEBC8}" type="presParOf" srcId="{2EFFA07B-A9E5-4D22-8392-6FFDEC475973}" destId="{9FB86DB2-4D6F-4321-893F-F3492D20F1A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22368F-AE18-4870-88C0-D0A35E6114F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FFF58795-F144-4F84-830F-B80517ED9D91}">
      <dgm:prSet/>
      <dgm:spPr/>
      <dgm:t>
        <a:bodyPr/>
        <a:lstStyle/>
        <a:p>
          <a:r>
            <a:rPr lang="en-GB"/>
            <a:t>Think about the practical activity you designed yesterday</a:t>
          </a:r>
          <a:endParaRPr lang="en-US"/>
        </a:p>
      </dgm:t>
    </dgm:pt>
    <dgm:pt modelId="{9F6D3921-49A4-4966-842B-435DF5673170}" type="parTrans" cxnId="{88089A8E-A654-476C-A30A-0BF49C21CF9D}">
      <dgm:prSet/>
      <dgm:spPr/>
      <dgm:t>
        <a:bodyPr/>
        <a:lstStyle/>
        <a:p>
          <a:endParaRPr lang="en-US"/>
        </a:p>
      </dgm:t>
    </dgm:pt>
    <dgm:pt modelId="{E27CE1F8-9669-41BE-9AF6-0470723185EF}" type="sibTrans" cxnId="{88089A8E-A654-476C-A30A-0BF49C21CF9D}">
      <dgm:prSet/>
      <dgm:spPr/>
      <dgm:t>
        <a:bodyPr/>
        <a:lstStyle/>
        <a:p>
          <a:endParaRPr lang="en-US"/>
        </a:p>
      </dgm:t>
    </dgm:pt>
    <dgm:pt modelId="{5003CE13-9CEF-4A88-A454-DE7527E5CAB6}">
      <dgm:prSet/>
      <dgm:spPr/>
      <dgm:t>
        <a:bodyPr/>
        <a:lstStyle/>
        <a:p>
          <a:r>
            <a:rPr lang="en-GB" dirty="0"/>
            <a:t>What are you asking of pupils in terms of cognitive load? (For example, following instructions, applying learning.) </a:t>
          </a:r>
          <a:endParaRPr lang="en-US" dirty="0"/>
        </a:p>
      </dgm:t>
    </dgm:pt>
    <dgm:pt modelId="{E2BB3D24-341C-43FA-BBD6-8DD13DEC2DA2}" type="parTrans" cxnId="{8B8648D0-302E-4F7F-8E0F-3E66F2AC0D14}">
      <dgm:prSet/>
      <dgm:spPr/>
      <dgm:t>
        <a:bodyPr/>
        <a:lstStyle/>
        <a:p>
          <a:endParaRPr lang="en-US"/>
        </a:p>
      </dgm:t>
    </dgm:pt>
    <dgm:pt modelId="{BAEDD355-EE3D-4C47-8A04-C917CF2BA538}" type="sibTrans" cxnId="{8B8648D0-302E-4F7F-8E0F-3E66F2AC0D14}">
      <dgm:prSet/>
      <dgm:spPr/>
      <dgm:t>
        <a:bodyPr/>
        <a:lstStyle/>
        <a:p>
          <a:endParaRPr lang="en-US"/>
        </a:p>
      </dgm:t>
    </dgm:pt>
    <dgm:pt modelId="{022E9B47-9895-4415-AC9D-E34036B82298}" type="pres">
      <dgm:prSet presAssocID="{9C22368F-AE18-4870-88C0-D0A35E6114FB}" presName="linear" presStyleCnt="0">
        <dgm:presLayoutVars>
          <dgm:animLvl val="lvl"/>
          <dgm:resizeHandles val="exact"/>
        </dgm:presLayoutVars>
      </dgm:prSet>
      <dgm:spPr/>
    </dgm:pt>
    <dgm:pt modelId="{B054AC43-0EEE-44DD-ABB1-FDCC8D3E4EAF}" type="pres">
      <dgm:prSet presAssocID="{FFF58795-F144-4F84-830F-B80517ED9D91}" presName="parentText" presStyleLbl="node1" presStyleIdx="0" presStyleCnt="2">
        <dgm:presLayoutVars>
          <dgm:chMax val="0"/>
          <dgm:bulletEnabled val="1"/>
        </dgm:presLayoutVars>
      </dgm:prSet>
      <dgm:spPr/>
    </dgm:pt>
    <dgm:pt modelId="{015725EE-9DF8-4463-8C0F-2101AFA8555B}" type="pres">
      <dgm:prSet presAssocID="{E27CE1F8-9669-41BE-9AF6-0470723185EF}" presName="spacer" presStyleCnt="0"/>
      <dgm:spPr/>
    </dgm:pt>
    <dgm:pt modelId="{3325674F-4C81-49C6-A801-A1BD0E12A6F1}" type="pres">
      <dgm:prSet presAssocID="{5003CE13-9CEF-4A88-A454-DE7527E5CAB6}" presName="parentText" presStyleLbl="node1" presStyleIdx="1" presStyleCnt="2">
        <dgm:presLayoutVars>
          <dgm:chMax val="0"/>
          <dgm:bulletEnabled val="1"/>
        </dgm:presLayoutVars>
      </dgm:prSet>
      <dgm:spPr/>
    </dgm:pt>
  </dgm:ptLst>
  <dgm:cxnLst>
    <dgm:cxn modelId="{2CD3BA1A-D7D6-4321-B6F5-9B3B29911FE9}" type="presOf" srcId="{5003CE13-9CEF-4A88-A454-DE7527E5CAB6}" destId="{3325674F-4C81-49C6-A801-A1BD0E12A6F1}" srcOrd="0" destOrd="0" presId="urn:microsoft.com/office/officeart/2005/8/layout/vList2"/>
    <dgm:cxn modelId="{4FFEB64D-E14D-4FC0-81C0-3B53BE9882E9}" type="presOf" srcId="{9C22368F-AE18-4870-88C0-D0A35E6114FB}" destId="{022E9B47-9895-4415-AC9D-E34036B82298}" srcOrd="0" destOrd="0" presId="urn:microsoft.com/office/officeart/2005/8/layout/vList2"/>
    <dgm:cxn modelId="{88089A8E-A654-476C-A30A-0BF49C21CF9D}" srcId="{9C22368F-AE18-4870-88C0-D0A35E6114FB}" destId="{FFF58795-F144-4F84-830F-B80517ED9D91}" srcOrd="0" destOrd="0" parTransId="{9F6D3921-49A4-4966-842B-435DF5673170}" sibTransId="{E27CE1F8-9669-41BE-9AF6-0470723185EF}"/>
    <dgm:cxn modelId="{8B8648D0-302E-4F7F-8E0F-3E66F2AC0D14}" srcId="{9C22368F-AE18-4870-88C0-D0A35E6114FB}" destId="{5003CE13-9CEF-4A88-A454-DE7527E5CAB6}" srcOrd="1" destOrd="0" parTransId="{E2BB3D24-341C-43FA-BBD6-8DD13DEC2DA2}" sibTransId="{BAEDD355-EE3D-4C47-8A04-C917CF2BA538}"/>
    <dgm:cxn modelId="{8B83FBF7-4EE6-4E23-8D6A-A478E3DEE253}" type="presOf" srcId="{FFF58795-F144-4F84-830F-B80517ED9D91}" destId="{B054AC43-0EEE-44DD-ABB1-FDCC8D3E4EAF}" srcOrd="0" destOrd="0" presId="urn:microsoft.com/office/officeart/2005/8/layout/vList2"/>
    <dgm:cxn modelId="{AAB7B2D0-E3E4-4D0E-9065-A405221E7CF8}" type="presParOf" srcId="{022E9B47-9895-4415-AC9D-E34036B82298}" destId="{B054AC43-0EEE-44DD-ABB1-FDCC8D3E4EAF}" srcOrd="0" destOrd="0" presId="urn:microsoft.com/office/officeart/2005/8/layout/vList2"/>
    <dgm:cxn modelId="{537543F3-3DEF-4DD6-B79D-4F49182A935B}" type="presParOf" srcId="{022E9B47-9895-4415-AC9D-E34036B82298}" destId="{015725EE-9DF8-4463-8C0F-2101AFA8555B}" srcOrd="1" destOrd="0" presId="urn:microsoft.com/office/officeart/2005/8/layout/vList2"/>
    <dgm:cxn modelId="{200390EA-52E7-4BC0-B2F1-415D4E2CF74B}" type="presParOf" srcId="{022E9B47-9895-4415-AC9D-E34036B82298}" destId="{3325674F-4C81-49C6-A801-A1BD0E12A6F1}"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6117B7-1BF5-4253-9882-5CF634190A19}"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GB"/>
        </a:p>
      </dgm:t>
    </dgm:pt>
    <dgm:pt modelId="{6EF547D3-8BBC-4596-AAAC-DACD40BAE1DC}">
      <dgm:prSet phldrT="[Text]"/>
      <dgm:spPr/>
      <dgm:t>
        <a:bodyPr/>
        <a:lstStyle/>
        <a:p>
          <a:r>
            <a:rPr lang="en-GB" dirty="0"/>
            <a:t>Intrinsic</a:t>
          </a:r>
        </a:p>
      </dgm:t>
    </dgm:pt>
    <dgm:pt modelId="{5D7B9F08-3C68-4CDD-BDD1-D5BB0D497204}" type="parTrans" cxnId="{CE889271-E3CC-40E5-8FA8-6C9BBEC721CA}">
      <dgm:prSet/>
      <dgm:spPr/>
      <dgm:t>
        <a:bodyPr/>
        <a:lstStyle/>
        <a:p>
          <a:endParaRPr lang="en-GB"/>
        </a:p>
      </dgm:t>
    </dgm:pt>
    <dgm:pt modelId="{92D18F18-5247-4DBD-A17E-5A4E23F57E43}" type="sibTrans" cxnId="{CE889271-E3CC-40E5-8FA8-6C9BBEC721CA}">
      <dgm:prSet/>
      <dgm:spPr/>
      <dgm:t>
        <a:bodyPr/>
        <a:lstStyle/>
        <a:p>
          <a:endParaRPr lang="en-GB"/>
        </a:p>
      </dgm:t>
    </dgm:pt>
    <dgm:pt modelId="{F707A918-9CE7-4278-9BAC-CBCBF761DB4A}">
      <dgm:prSet phldrT="[Text]"/>
      <dgm:spPr/>
      <dgm:t>
        <a:bodyPr/>
        <a:lstStyle/>
        <a:p>
          <a:r>
            <a:rPr lang="en-GB" dirty="0"/>
            <a:t>complexity of concepts</a:t>
          </a:r>
        </a:p>
      </dgm:t>
    </dgm:pt>
    <dgm:pt modelId="{80C59D31-00EC-41FC-AF03-A38E34CD2ECD}" type="parTrans" cxnId="{89A64675-BA2B-433F-9C15-236BAF0DC9FD}">
      <dgm:prSet/>
      <dgm:spPr/>
      <dgm:t>
        <a:bodyPr/>
        <a:lstStyle/>
        <a:p>
          <a:endParaRPr lang="en-GB"/>
        </a:p>
      </dgm:t>
    </dgm:pt>
    <dgm:pt modelId="{5C9A6F1C-203E-4FEC-835A-710529383C64}" type="sibTrans" cxnId="{89A64675-BA2B-433F-9C15-236BAF0DC9FD}">
      <dgm:prSet/>
      <dgm:spPr/>
      <dgm:t>
        <a:bodyPr/>
        <a:lstStyle/>
        <a:p>
          <a:endParaRPr lang="en-GB"/>
        </a:p>
      </dgm:t>
    </dgm:pt>
    <dgm:pt modelId="{A9B580CC-2E59-4044-B316-7E7A18439DE4}">
      <dgm:prSet phldrT="[Text]"/>
      <dgm:spPr/>
      <dgm:t>
        <a:bodyPr/>
        <a:lstStyle/>
        <a:p>
          <a:r>
            <a:rPr lang="en-GB" dirty="0"/>
            <a:t>Extraneous</a:t>
          </a:r>
        </a:p>
      </dgm:t>
    </dgm:pt>
    <dgm:pt modelId="{84987567-C7EF-42D6-BDBE-A16FAF7F6F09}" type="parTrans" cxnId="{6A1BF5F8-FEDB-4D54-93D8-B25699C7BC30}">
      <dgm:prSet/>
      <dgm:spPr/>
      <dgm:t>
        <a:bodyPr/>
        <a:lstStyle/>
        <a:p>
          <a:endParaRPr lang="en-GB"/>
        </a:p>
      </dgm:t>
    </dgm:pt>
    <dgm:pt modelId="{8CA32EFD-0C83-4545-A1E5-2AA445FB7E59}" type="sibTrans" cxnId="{6A1BF5F8-FEDB-4D54-93D8-B25699C7BC30}">
      <dgm:prSet/>
      <dgm:spPr/>
      <dgm:t>
        <a:bodyPr/>
        <a:lstStyle/>
        <a:p>
          <a:endParaRPr lang="en-GB"/>
        </a:p>
      </dgm:t>
    </dgm:pt>
    <dgm:pt modelId="{F3F2A345-38C5-4A91-A18F-B5CC07086E89}">
      <dgm:prSet phldrT="[Text]"/>
      <dgm:spPr/>
      <dgm:t>
        <a:bodyPr/>
        <a:lstStyle/>
        <a:p>
          <a:r>
            <a:rPr lang="en-GB" dirty="0"/>
            <a:t>complexity of the instructional materials</a:t>
          </a:r>
        </a:p>
      </dgm:t>
    </dgm:pt>
    <dgm:pt modelId="{87BD2DCA-1588-4317-9017-F6B4ACE1BF6A}" type="parTrans" cxnId="{54AFEE1D-F357-42C3-B9AB-30D944C4BEC6}">
      <dgm:prSet/>
      <dgm:spPr/>
      <dgm:t>
        <a:bodyPr/>
        <a:lstStyle/>
        <a:p>
          <a:endParaRPr lang="en-GB"/>
        </a:p>
      </dgm:t>
    </dgm:pt>
    <dgm:pt modelId="{5D37DA88-DB99-4D72-83B3-9B1A33F37306}" type="sibTrans" cxnId="{54AFEE1D-F357-42C3-B9AB-30D944C4BEC6}">
      <dgm:prSet/>
      <dgm:spPr/>
      <dgm:t>
        <a:bodyPr/>
        <a:lstStyle/>
        <a:p>
          <a:endParaRPr lang="en-GB"/>
        </a:p>
      </dgm:t>
    </dgm:pt>
    <dgm:pt modelId="{F21E356D-996D-444B-A8E7-827349FFDF4B}">
      <dgm:prSet phldrT="[Text]"/>
      <dgm:spPr/>
      <dgm:t>
        <a:bodyPr/>
        <a:lstStyle/>
        <a:p>
          <a:r>
            <a:rPr lang="en-GB" dirty="0"/>
            <a:t>Germane</a:t>
          </a:r>
        </a:p>
      </dgm:t>
    </dgm:pt>
    <dgm:pt modelId="{EDE8DDE7-A9FF-4C66-8E16-924DE5841079}" type="parTrans" cxnId="{9E5467DF-5A72-4E9B-B2E1-48C1259505D3}">
      <dgm:prSet/>
      <dgm:spPr/>
      <dgm:t>
        <a:bodyPr/>
        <a:lstStyle/>
        <a:p>
          <a:endParaRPr lang="en-GB"/>
        </a:p>
      </dgm:t>
    </dgm:pt>
    <dgm:pt modelId="{3C1FEF0E-B1B1-45EE-A17A-E49B1A6EE5D5}" type="sibTrans" cxnId="{9E5467DF-5A72-4E9B-B2E1-48C1259505D3}">
      <dgm:prSet/>
      <dgm:spPr/>
      <dgm:t>
        <a:bodyPr/>
        <a:lstStyle/>
        <a:p>
          <a:endParaRPr lang="en-GB"/>
        </a:p>
      </dgm:t>
    </dgm:pt>
    <dgm:pt modelId="{E4DF0B00-E17C-4C1F-AA3E-73487833FCE1}">
      <dgm:prSet phldrT="[Text]"/>
      <dgm:spPr/>
      <dgm:t>
        <a:bodyPr/>
        <a:lstStyle/>
        <a:p>
          <a:r>
            <a:rPr lang="en-GB" dirty="0"/>
            <a:t>building the mental models (schema) about the concepts</a:t>
          </a:r>
        </a:p>
      </dgm:t>
    </dgm:pt>
    <dgm:pt modelId="{C4D3557E-6E49-4886-8666-BD3A7E0F48C4}" type="parTrans" cxnId="{D1724402-8D3D-4B54-9BD0-1377047F4ABD}">
      <dgm:prSet/>
      <dgm:spPr/>
      <dgm:t>
        <a:bodyPr/>
        <a:lstStyle/>
        <a:p>
          <a:endParaRPr lang="en-GB"/>
        </a:p>
      </dgm:t>
    </dgm:pt>
    <dgm:pt modelId="{D2C0D0DF-BD9C-434A-83E1-81191E94C9E4}" type="sibTrans" cxnId="{D1724402-8D3D-4B54-9BD0-1377047F4ABD}">
      <dgm:prSet/>
      <dgm:spPr/>
      <dgm:t>
        <a:bodyPr/>
        <a:lstStyle/>
        <a:p>
          <a:endParaRPr lang="en-GB"/>
        </a:p>
      </dgm:t>
    </dgm:pt>
    <dgm:pt modelId="{CDE78E73-3587-4B9B-9F15-AF41EDE4F039}">
      <dgm:prSet phldrT="[Text]"/>
      <dgm:spPr/>
      <dgm:t>
        <a:bodyPr/>
        <a:lstStyle/>
        <a:p>
          <a:r>
            <a:rPr lang="en-GB" dirty="0"/>
            <a:t>external influences</a:t>
          </a:r>
        </a:p>
      </dgm:t>
    </dgm:pt>
    <dgm:pt modelId="{9FCBA38F-8B7F-4C90-BD44-B1789B0628A7}" type="parTrans" cxnId="{15F1EE36-2A06-4258-8EA3-D19E5821029C}">
      <dgm:prSet/>
      <dgm:spPr/>
      <dgm:t>
        <a:bodyPr/>
        <a:lstStyle/>
        <a:p>
          <a:endParaRPr lang="en-GB"/>
        </a:p>
      </dgm:t>
    </dgm:pt>
    <dgm:pt modelId="{EEA8A615-301E-4F16-B01C-0BA840050209}" type="sibTrans" cxnId="{15F1EE36-2A06-4258-8EA3-D19E5821029C}">
      <dgm:prSet/>
      <dgm:spPr/>
      <dgm:t>
        <a:bodyPr/>
        <a:lstStyle/>
        <a:p>
          <a:endParaRPr lang="en-GB"/>
        </a:p>
      </dgm:t>
    </dgm:pt>
    <dgm:pt modelId="{FB1BD026-9702-4D11-B088-47A6514EE8AE}">
      <dgm:prSet phldrT="[Text]"/>
      <dgm:spPr/>
      <dgm:t>
        <a:bodyPr/>
        <a:lstStyle/>
        <a:p>
          <a:r>
            <a:rPr lang="en-GB" dirty="0"/>
            <a:t>inter-relatedness of ideas</a:t>
          </a:r>
        </a:p>
      </dgm:t>
    </dgm:pt>
    <dgm:pt modelId="{6039225D-BA55-4F02-BCFA-2597205098FB}" type="parTrans" cxnId="{0A0A1208-6936-46AD-8B40-EFEEE5792632}">
      <dgm:prSet/>
      <dgm:spPr/>
      <dgm:t>
        <a:bodyPr/>
        <a:lstStyle/>
        <a:p>
          <a:endParaRPr lang="en-GB"/>
        </a:p>
      </dgm:t>
    </dgm:pt>
    <dgm:pt modelId="{0E588602-74B1-46F9-8BCA-F03D09568843}" type="sibTrans" cxnId="{0A0A1208-6936-46AD-8B40-EFEEE5792632}">
      <dgm:prSet/>
      <dgm:spPr/>
      <dgm:t>
        <a:bodyPr/>
        <a:lstStyle/>
        <a:p>
          <a:endParaRPr lang="en-GB"/>
        </a:p>
      </dgm:t>
    </dgm:pt>
    <dgm:pt modelId="{2F588EA2-35DA-4BD3-BEA3-BE33BB88B393}">
      <dgm:prSet phldrT="[Text]"/>
      <dgm:spPr/>
      <dgm:t>
        <a:bodyPr/>
        <a:lstStyle/>
        <a:p>
          <a:pPr>
            <a:buNone/>
          </a:pPr>
          <a:r>
            <a:rPr lang="en-GB" b="0" i="0" dirty="0"/>
            <a:t>.</a:t>
          </a:r>
          <a:endParaRPr lang="en-GB" dirty="0"/>
        </a:p>
      </dgm:t>
    </dgm:pt>
    <dgm:pt modelId="{D5FFF787-02CA-41E9-90D1-073F46D9B5A2}" type="parTrans" cxnId="{B66A50A6-FCA7-40F6-8942-BF1E16711B9A}">
      <dgm:prSet/>
      <dgm:spPr/>
      <dgm:t>
        <a:bodyPr/>
        <a:lstStyle/>
        <a:p>
          <a:endParaRPr lang="en-GB"/>
        </a:p>
      </dgm:t>
    </dgm:pt>
    <dgm:pt modelId="{CD9F4224-F452-4074-89C3-79C8810CD7AE}" type="sibTrans" cxnId="{B66A50A6-FCA7-40F6-8942-BF1E16711B9A}">
      <dgm:prSet/>
      <dgm:spPr/>
      <dgm:t>
        <a:bodyPr/>
        <a:lstStyle/>
        <a:p>
          <a:endParaRPr lang="en-GB"/>
        </a:p>
      </dgm:t>
    </dgm:pt>
    <dgm:pt modelId="{CF8D844A-37A0-42FD-8D88-5CDAB2C7E0A2}" type="pres">
      <dgm:prSet presAssocID="{0F6117B7-1BF5-4253-9882-5CF634190A19}" presName="Name0" presStyleCnt="0">
        <dgm:presLayoutVars>
          <dgm:dir/>
          <dgm:animLvl val="lvl"/>
          <dgm:resizeHandles val="exact"/>
        </dgm:presLayoutVars>
      </dgm:prSet>
      <dgm:spPr/>
    </dgm:pt>
    <dgm:pt modelId="{587CCDE5-A0EC-4904-ABAC-043986D4D948}" type="pres">
      <dgm:prSet presAssocID="{6EF547D3-8BBC-4596-AAAC-DACD40BAE1DC}" presName="linNode" presStyleCnt="0"/>
      <dgm:spPr/>
    </dgm:pt>
    <dgm:pt modelId="{A69DB56E-14FA-4B1E-ACFF-5BD90314D815}" type="pres">
      <dgm:prSet presAssocID="{6EF547D3-8BBC-4596-AAAC-DACD40BAE1DC}" presName="parentText" presStyleLbl="node1" presStyleIdx="0" presStyleCnt="3" custLinFactNeighborX="522" custLinFactNeighborY="-2161">
        <dgm:presLayoutVars>
          <dgm:chMax val="1"/>
          <dgm:bulletEnabled val="1"/>
        </dgm:presLayoutVars>
      </dgm:prSet>
      <dgm:spPr/>
    </dgm:pt>
    <dgm:pt modelId="{CD61FD99-7F15-4A9C-B6CC-52B9C70837F9}" type="pres">
      <dgm:prSet presAssocID="{6EF547D3-8BBC-4596-AAAC-DACD40BAE1DC}" presName="descendantText" presStyleLbl="alignAccFollowNode1" presStyleIdx="0" presStyleCnt="3">
        <dgm:presLayoutVars>
          <dgm:bulletEnabled val="1"/>
        </dgm:presLayoutVars>
      </dgm:prSet>
      <dgm:spPr/>
    </dgm:pt>
    <dgm:pt modelId="{CA65A710-E253-42BF-8591-AE74FE43E9B0}" type="pres">
      <dgm:prSet presAssocID="{92D18F18-5247-4DBD-A17E-5A4E23F57E43}" presName="sp" presStyleCnt="0"/>
      <dgm:spPr/>
    </dgm:pt>
    <dgm:pt modelId="{6894D383-66FC-4D34-90A9-DD45BF872C7D}" type="pres">
      <dgm:prSet presAssocID="{A9B580CC-2E59-4044-B316-7E7A18439DE4}" presName="linNode" presStyleCnt="0"/>
      <dgm:spPr/>
    </dgm:pt>
    <dgm:pt modelId="{024EC215-2050-4B9F-AB1E-AB4E3F5DD584}" type="pres">
      <dgm:prSet presAssocID="{A9B580CC-2E59-4044-B316-7E7A18439DE4}" presName="parentText" presStyleLbl="node1" presStyleIdx="1" presStyleCnt="3">
        <dgm:presLayoutVars>
          <dgm:chMax val="1"/>
          <dgm:bulletEnabled val="1"/>
        </dgm:presLayoutVars>
      </dgm:prSet>
      <dgm:spPr/>
    </dgm:pt>
    <dgm:pt modelId="{52A0DF5B-D361-441A-AF96-DDBF79EC9F2B}" type="pres">
      <dgm:prSet presAssocID="{A9B580CC-2E59-4044-B316-7E7A18439DE4}" presName="descendantText" presStyleLbl="alignAccFollowNode1" presStyleIdx="1" presStyleCnt="3">
        <dgm:presLayoutVars>
          <dgm:bulletEnabled val="1"/>
        </dgm:presLayoutVars>
      </dgm:prSet>
      <dgm:spPr/>
    </dgm:pt>
    <dgm:pt modelId="{D1B51A7C-539D-4EF4-BE3B-817921229F0A}" type="pres">
      <dgm:prSet presAssocID="{8CA32EFD-0C83-4545-A1E5-2AA445FB7E59}" presName="sp" presStyleCnt="0"/>
      <dgm:spPr/>
    </dgm:pt>
    <dgm:pt modelId="{E8AAEA01-1499-4C46-A0D5-A3568B64D1EE}" type="pres">
      <dgm:prSet presAssocID="{F21E356D-996D-444B-A8E7-827349FFDF4B}" presName="linNode" presStyleCnt="0"/>
      <dgm:spPr/>
    </dgm:pt>
    <dgm:pt modelId="{CAB216AA-BB21-431D-9CA4-734FB8743DA1}" type="pres">
      <dgm:prSet presAssocID="{F21E356D-996D-444B-A8E7-827349FFDF4B}" presName="parentText" presStyleLbl="node1" presStyleIdx="2" presStyleCnt="3">
        <dgm:presLayoutVars>
          <dgm:chMax val="1"/>
          <dgm:bulletEnabled val="1"/>
        </dgm:presLayoutVars>
      </dgm:prSet>
      <dgm:spPr/>
    </dgm:pt>
    <dgm:pt modelId="{09E1A3AE-5810-4E67-B9E1-45C4E2E1FDB9}" type="pres">
      <dgm:prSet presAssocID="{F21E356D-996D-444B-A8E7-827349FFDF4B}" presName="descendantText" presStyleLbl="alignAccFollowNode1" presStyleIdx="2" presStyleCnt="3">
        <dgm:presLayoutVars>
          <dgm:bulletEnabled val="1"/>
        </dgm:presLayoutVars>
      </dgm:prSet>
      <dgm:spPr/>
    </dgm:pt>
  </dgm:ptLst>
  <dgm:cxnLst>
    <dgm:cxn modelId="{82860701-1067-4433-8947-5B960734B84B}" type="presOf" srcId="{0F6117B7-1BF5-4253-9882-5CF634190A19}" destId="{CF8D844A-37A0-42FD-8D88-5CDAB2C7E0A2}" srcOrd="0" destOrd="0" presId="urn:microsoft.com/office/officeart/2005/8/layout/vList5"/>
    <dgm:cxn modelId="{D1724402-8D3D-4B54-9BD0-1377047F4ABD}" srcId="{F21E356D-996D-444B-A8E7-827349FFDF4B}" destId="{E4DF0B00-E17C-4C1F-AA3E-73487833FCE1}" srcOrd="0" destOrd="0" parTransId="{C4D3557E-6E49-4886-8666-BD3A7E0F48C4}" sibTransId="{D2C0D0DF-BD9C-434A-83E1-81191E94C9E4}"/>
    <dgm:cxn modelId="{0A0A1208-6936-46AD-8B40-EFEEE5792632}" srcId="{6EF547D3-8BBC-4596-AAAC-DACD40BAE1DC}" destId="{FB1BD026-9702-4D11-B088-47A6514EE8AE}" srcOrd="1" destOrd="0" parTransId="{6039225D-BA55-4F02-BCFA-2597205098FB}" sibTransId="{0E588602-74B1-46F9-8BCA-F03D09568843}"/>
    <dgm:cxn modelId="{54AFEE1D-F357-42C3-B9AB-30D944C4BEC6}" srcId="{A9B580CC-2E59-4044-B316-7E7A18439DE4}" destId="{F3F2A345-38C5-4A91-A18F-B5CC07086E89}" srcOrd="0" destOrd="0" parTransId="{87BD2DCA-1588-4317-9017-F6B4ACE1BF6A}" sibTransId="{5D37DA88-DB99-4D72-83B3-9B1A33F37306}"/>
    <dgm:cxn modelId="{7F18B22F-CDD8-4D36-B857-74D938150B5A}" type="presOf" srcId="{6EF547D3-8BBC-4596-AAAC-DACD40BAE1DC}" destId="{A69DB56E-14FA-4B1E-ACFF-5BD90314D815}" srcOrd="0" destOrd="0" presId="urn:microsoft.com/office/officeart/2005/8/layout/vList5"/>
    <dgm:cxn modelId="{15F1EE36-2A06-4258-8EA3-D19E5821029C}" srcId="{A9B580CC-2E59-4044-B316-7E7A18439DE4}" destId="{CDE78E73-3587-4B9B-9F15-AF41EDE4F039}" srcOrd="1" destOrd="0" parTransId="{9FCBA38F-8B7F-4C90-BD44-B1789B0628A7}" sibTransId="{EEA8A615-301E-4F16-B01C-0BA840050209}"/>
    <dgm:cxn modelId="{D63EF03A-19B2-4005-9068-45B7F973B147}" type="presOf" srcId="{2F588EA2-35DA-4BD3-BEA3-BE33BB88B393}" destId="{09E1A3AE-5810-4E67-B9E1-45C4E2E1FDB9}" srcOrd="0" destOrd="1" presId="urn:microsoft.com/office/officeart/2005/8/layout/vList5"/>
    <dgm:cxn modelId="{CE889271-E3CC-40E5-8FA8-6C9BBEC721CA}" srcId="{0F6117B7-1BF5-4253-9882-5CF634190A19}" destId="{6EF547D3-8BBC-4596-AAAC-DACD40BAE1DC}" srcOrd="0" destOrd="0" parTransId="{5D7B9F08-3C68-4CDD-BDD1-D5BB0D497204}" sibTransId="{92D18F18-5247-4DBD-A17E-5A4E23F57E43}"/>
    <dgm:cxn modelId="{89A64675-BA2B-433F-9C15-236BAF0DC9FD}" srcId="{6EF547D3-8BBC-4596-AAAC-DACD40BAE1DC}" destId="{F707A918-9CE7-4278-9BAC-CBCBF761DB4A}" srcOrd="0" destOrd="0" parTransId="{80C59D31-00EC-41FC-AF03-A38E34CD2ECD}" sibTransId="{5C9A6F1C-203E-4FEC-835A-710529383C64}"/>
    <dgm:cxn modelId="{6006A156-2C9C-4306-966C-38D953AAAD60}" type="presOf" srcId="{F707A918-9CE7-4278-9BAC-CBCBF761DB4A}" destId="{CD61FD99-7F15-4A9C-B6CC-52B9C70837F9}" srcOrd="0" destOrd="0" presId="urn:microsoft.com/office/officeart/2005/8/layout/vList5"/>
    <dgm:cxn modelId="{FEAE6A97-D357-43CA-907C-6AA3D0A72F41}" type="presOf" srcId="{CDE78E73-3587-4B9B-9F15-AF41EDE4F039}" destId="{52A0DF5B-D361-441A-AF96-DDBF79EC9F2B}" srcOrd="0" destOrd="1" presId="urn:microsoft.com/office/officeart/2005/8/layout/vList5"/>
    <dgm:cxn modelId="{3ACB5D9B-84B0-43BB-806D-8172FD2021F5}" type="presOf" srcId="{E4DF0B00-E17C-4C1F-AA3E-73487833FCE1}" destId="{09E1A3AE-5810-4E67-B9E1-45C4E2E1FDB9}" srcOrd="0" destOrd="0" presId="urn:microsoft.com/office/officeart/2005/8/layout/vList5"/>
    <dgm:cxn modelId="{B66A50A6-FCA7-40F6-8942-BF1E16711B9A}" srcId="{F21E356D-996D-444B-A8E7-827349FFDF4B}" destId="{2F588EA2-35DA-4BD3-BEA3-BE33BB88B393}" srcOrd="1" destOrd="0" parTransId="{D5FFF787-02CA-41E9-90D1-073F46D9B5A2}" sibTransId="{CD9F4224-F452-4074-89C3-79C8810CD7AE}"/>
    <dgm:cxn modelId="{794A19A8-F5F0-4B6C-8FE2-BC29467917EC}" type="presOf" srcId="{A9B580CC-2E59-4044-B316-7E7A18439DE4}" destId="{024EC215-2050-4B9F-AB1E-AB4E3F5DD584}" srcOrd="0" destOrd="0" presId="urn:microsoft.com/office/officeart/2005/8/layout/vList5"/>
    <dgm:cxn modelId="{263F4BAB-D764-402F-96F1-CD75479E4644}" type="presOf" srcId="{FB1BD026-9702-4D11-B088-47A6514EE8AE}" destId="{CD61FD99-7F15-4A9C-B6CC-52B9C70837F9}" srcOrd="0" destOrd="1" presId="urn:microsoft.com/office/officeart/2005/8/layout/vList5"/>
    <dgm:cxn modelId="{A051D1CA-C955-4A1E-A2EA-4560C6AE6BDB}" type="presOf" srcId="{F3F2A345-38C5-4A91-A18F-B5CC07086E89}" destId="{52A0DF5B-D361-441A-AF96-DDBF79EC9F2B}" srcOrd="0" destOrd="0" presId="urn:microsoft.com/office/officeart/2005/8/layout/vList5"/>
    <dgm:cxn modelId="{9E5467DF-5A72-4E9B-B2E1-48C1259505D3}" srcId="{0F6117B7-1BF5-4253-9882-5CF634190A19}" destId="{F21E356D-996D-444B-A8E7-827349FFDF4B}" srcOrd="2" destOrd="0" parTransId="{EDE8DDE7-A9FF-4C66-8E16-924DE5841079}" sibTransId="{3C1FEF0E-B1B1-45EE-A17A-E49B1A6EE5D5}"/>
    <dgm:cxn modelId="{B0F3EFEE-3780-4B7B-8E94-7D0AE3CDFA06}" type="presOf" srcId="{F21E356D-996D-444B-A8E7-827349FFDF4B}" destId="{CAB216AA-BB21-431D-9CA4-734FB8743DA1}" srcOrd="0" destOrd="0" presId="urn:microsoft.com/office/officeart/2005/8/layout/vList5"/>
    <dgm:cxn modelId="{6A1BF5F8-FEDB-4D54-93D8-B25699C7BC30}" srcId="{0F6117B7-1BF5-4253-9882-5CF634190A19}" destId="{A9B580CC-2E59-4044-B316-7E7A18439DE4}" srcOrd="1" destOrd="0" parTransId="{84987567-C7EF-42D6-BDBE-A16FAF7F6F09}" sibTransId="{8CA32EFD-0C83-4545-A1E5-2AA445FB7E59}"/>
    <dgm:cxn modelId="{55A0D09E-EC0D-4494-83B0-74C4DB67939C}" type="presParOf" srcId="{CF8D844A-37A0-42FD-8D88-5CDAB2C7E0A2}" destId="{587CCDE5-A0EC-4904-ABAC-043986D4D948}" srcOrd="0" destOrd="0" presId="urn:microsoft.com/office/officeart/2005/8/layout/vList5"/>
    <dgm:cxn modelId="{45F60B25-ADC3-4907-B33A-393EE90B9C8A}" type="presParOf" srcId="{587CCDE5-A0EC-4904-ABAC-043986D4D948}" destId="{A69DB56E-14FA-4B1E-ACFF-5BD90314D815}" srcOrd="0" destOrd="0" presId="urn:microsoft.com/office/officeart/2005/8/layout/vList5"/>
    <dgm:cxn modelId="{BF4E9999-CEEB-44CB-83F8-7518677C8593}" type="presParOf" srcId="{587CCDE5-A0EC-4904-ABAC-043986D4D948}" destId="{CD61FD99-7F15-4A9C-B6CC-52B9C70837F9}" srcOrd="1" destOrd="0" presId="urn:microsoft.com/office/officeart/2005/8/layout/vList5"/>
    <dgm:cxn modelId="{6ED27627-69EE-4D10-B3C3-FC7260F92974}" type="presParOf" srcId="{CF8D844A-37A0-42FD-8D88-5CDAB2C7E0A2}" destId="{CA65A710-E253-42BF-8591-AE74FE43E9B0}" srcOrd="1" destOrd="0" presId="urn:microsoft.com/office/officeart/2005/8/layout/vList5"/>
    <dgm:cxn modelId="{60A7F966-EE16-4B81-9A9D-3241099FE45E}" type="presParOf" srcId="{CF8D844A-37A0-42FD-8D88-5CDAB2C7E0A2}" destId="{6894D383-66FC-4D34-90A9-DD45BF872C7D}" srcOrd="2" destOrd="0" presId="urn:microsoft.com/office/officeart/2005/8/layout/vList5"/>
    <dgm:cxn modelId="{DF16B1AE-8A94-482E-BBDC-DF68CA0720E7}" type="presParOf" srcId="{6894D383-66FC-4D34-90A9-DD45BF872C7D}" destId="{024EC215-2050-4B9F-AB1E-AB4E3F5DD584}" srcOrd="0" destOrd="0" presId="urn:microsoft.com/office/officeart/2005/8/layout/vList5"/>
    <dgm:cxn modelId="{4E0926DE-468D-417D-86BB-E15F49F10461}" type="presParOf" srcId="{6894D383-66FC-4D34-90A9-DD45BF872C7D}" destId="{52A0DF5B-D361-441A-AF96-DDBF79EC9F2B}" srcOrd="1" destOrd="0" presId="urn:microsoft.com/office/officeart/2005/8/layout/vList5"/>
    <dgm:cxn modelId="{68386AB6-D863-417C-A42C-C7CB36159926}" type="presParOf" srcId="{CF8D844A-37A0-42FD-8D88-5CDAB2C7E0A2}" destId="{D1B51A7C-539D-4EF4-BE3B-817921229F0A}" srcOrd="3" destOrd="0" presId="urn:microsoft.com/office/officeart/2005/8/layout/vList5"/>
    <dgm:cxn modelId="{954B0C67-979A-4D43-87B7-04B689624BA6}" type="presParOf" srcId="{CF8D844A-37A0-42FD-8D88-5CDAB2C7E0A2}" destId="{E8AAEA01-1499-4C46-A0D5-A3568B64D1EE}" srcOrd="4" destOrd="0" presId="urn:microsoft.com/office/officeart/2005/8/layout/vList5"/>
    <dgm:cxn modelId="{2442F0D4-C352-46C7-886D-D240F7F5406A}" type="presParOf" srcId="{E8AAEA01-1499-4C46-A0D5-A3568B64D1EE}" destId="{CAB216AA-BB21-431D-9CA4-734FB8743DA1}" srcOrd="0" destOrd="0" presId="urn:microsoft.com/office/officeart/2005/8/layout/vList5"/>
    <dgm:cxn modelId="{C470FBDD-5C46-4192-8D6E-FCB22C229E1D}" type="presParOf" srcId="{E8AAEA01-1499-4C46-A0D5-A3568B64D1EE}" destId="{09E1A3AE-5810-4E67-B9E1-45C4E2E1FDB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C0A9EF1-94DB-4066-890C-23B935D913E3}"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C46C7045-3304-4E92-872A-BFBAD13EDD62}">
      <dgm:prSet/>
      <dgm:spPr/>
      <dgm:t>
        <a:bodyPr/>
        <a:lstStyle/>
        <a:p>
          <a:r>
            <a:rPr lang="en-GB"/>
            <a:t>Pre-teaching techniques: Teaching the underlying theory and any unfamiliar technical skills beforehand allows pupils to focus on the application rather than wrestling with the basics during the practical.</a:t>
          </a:r>
          <a:endParaRPr lang="en-US"/>
        </a:p>
      </dgm:t>
    </dgm:pt>
    <dgm:pt modelId="{A43EDF48-FD31-4A05-ABB9-86A3EB4B601C}" type="parTrans" cxnId="{D43B3021-2826-41F9-A5D8-471437D28064}">
      <dgm:prSet/>
      <dgm:spPr/>
      <dgm:t>
        <a:bodyPr/>
        <a:lstStyle/>
        <a:p>
          <a:endParaRPr lang="en-US"/>
        </a:p>
      </dgm:t>
    </dgm:pt>
    <dgm:pt modelId="{6C9F2F0C-BC76-495C-A1B4-E95515A991A6}" type="sibTrans" cxnId="{D43B3021-2826-41F9-A5D8-471437D28064}">
      <dgm:prSet/>
      <dgm:spPr/>
      <dgm:t>
        <a:bodyPr/>
        <a:lstStyle/>
        <a:p>
          <a:endParaRPr lang="en-US"/>
        </a:p>
      </dgm:t>
    </dgm:pt>
    <dgm:pt modelId="{C0ADC2A4-1EB9-4CEF-B971-11F44448FC31}">
      <dgm:prSet/>
      <dgm:spPr/>
      <dgm:t>
        <a:bodyPr/>
        <a:lstStyle/>
        <a:p>
          <a:r>
            <a:rPr lang="en-GB" dirty="0"/>
            <a:t>Stepwise instructions: Breaking tasks into clearly defined steps, using visual aids, and minimising unnecessary detail keeps pupils focused and reduces potential overload.</a:t>
          </a:r>
          <a:endParaRPr lang="en-US" dirty="0"/>
        </a:p>
      </dgm:t>
    </dgm:pt>
    <dgm:pt modelId="{1F9E81FD-9E6B-4B8B-B8A7-3B528F17715F}" type="parTrans" cxnId="{D2FBA459-C833-472A-A5AA-9D923F20A581}">
      <dgm:prSet/>
      <dgm:spPr/>
      <dgm:t>
        <a:bodyPr/>
        <a:lstStyle/>
        <a:p>
          <a:endParaRPr lang="en-US"/>
        </a:p>
      </dgm:t>
    </dgm:pt>
    <dgm:pt modelId="{5C50EC81-1581-4BAC-BED5-0DC39DBC4A2A}" type="sibTrans" cxnId="{D2FBA459-C833-472A-A5AA-9D923F20A581}">
      <dgm:prSet/>
      <dgm:spPr/>
      <dgm:t>
        <a:bodyPr/>
        <a:lstStyle/>
        <a:p>
          <a:endParaRPr lang="en-US"/>
        </a:p>
      </dgm:t>
    </dgm:pt>
    <dgm:pt modelId="{638AADC3-E9BC-49CC-A86A-1EEBF90EAE95}">
      <dgm:prSet/>
      <dgm:spPr/>
      <dgm:t>
        <a:bodyPr/>
        <a:lstStyle/>
        <a:p>
          <a:r>
            <a:rPr lang="en-GB"/>
            <a:t>Demonstrations vs. inquiry: Whole-class demonstrations may be more effective for complex techniques, whereas inquiry-based practicals work best when pupils already possess solid background knowledge.</a:t>
          </a:r>
          <a:endParaRPr lang="en-US"/>
        </a:p>
      </dgm:t>
    </dgm:pt>
    <dgm:pt modelId="{DA88B7EA-1857-44A2-842D-D48F41360271}" type="parTrans" cxnId="{CA514B1A-7227-4390-A210-1DC90C89A88B}">
      <dgm:prSet/>
      <dgm:spPr/>
      <dgm:t>
        <a:bodyPr/>
        <a:lstStyle/>
        <a:p>
          <a:endParaRPr lang="en-US"/>
        </a:p>
      </dgm:t>
    </dgm:pt>
    <dgm:pt modelId="{11A7B171-80B0-4F68-B702-EE770F58262F}" type="sibTrans" cxnId="{CA514B1A-7227-4390-A210-1DC90C89A88B}">
      <dgm:prSet/>
      <dgm:spPr/>
      <dgm:t>
        <a:bodyPr/>
        <a:lstStyle/>
        <a:p>
          <a:endParaRPr lang="en-US"/>
        </a:p>
      </dgm:t>
    </dgm:pt>
    <dgm:pt modelId="{7C812D8B-A561-426B-9289-904B46CB8D38}">
      <dgm:prSet/>
      <dgm:spPr/>
      <dgm:t>
        <a:bodyPr/>
        <a:lstStyle/>
        <a:p>
          <a:r>
            <a:rPr lang="en-GB" dirty="0"/>
            <a:t>Slow </a:t>
          </a:r>
          <a:r>
            <a:rPr lang="en-GB" dirty="0" err="1"/>
            <a:t>practicals</a:t>
          </a:r>
          <a:r>
            <a:rPr lang="en-GB" dirty="0"/>
            <a:t>: Encouraging deliberate, stepwise problem-solving - with time for explicit thinking - can transform </a:t>
          </a:r>
          <a:r>
            <a:rPr lang="en-GB" dirty="0" err="1"/>
            <a:t>practicals</a:t>
          </a:r>
          <a:r>
            <a:rPr lang="en-GB" dirty="0"/>
            <a:t> into powerful learning experiences that optimise cognitive load.</a:t>
          </a:r>
          <a:endParaRPr lang="en-US" dirty="0"/>
        </a:p>
      </dgm:t>
    </dgm:pt>
    <dgm:pt modelId="{C3783D13-D24C-4860-A64D-65CCBD08959E}" type="parTrans" cxnId="{14C7593E-35BA-4138-9495-256FE3FC7DFA}">
      <dgm:prSet/>
      <dgm:spPr/>
      <dgm:t>
        <a:bodyPr/>
        <a:lstStyle/>
        <a:p>
          <a:endParaRPr lang="en-US"/>
        </a:p>
      </dgm:t>
    </dgm:pt>
    <dgm:pt modelId="{B8A8FFE9-5AA1-4BA3-953A-4EAF13E7F6D2}" type="sibTrans" cxnId="{14C7593E-35BA-4138-9495-256FE3FC7DFA}">
      <dgm:prSet/>
      <dgm:spPr/>
      <dgm:t>
        <a:bodyPr/>
        <a:lstStyle/>
        <a:p>
          <a:endParaRPr lang="en-US"/>
        </a:p>
      </dgm:t>
    </dgm:pt>
    <dgm:pt modelId="{B80BDC4C-CA67-4B57-AEB4-7D77A60CB326}" type="pres">
      <dgm:prSet presAssocID="{1C0A9EF1-94DB-4066-890C-23B935D913E3}" presName="vert0" presStyleCnt="0">
        <dgm:presLayoutVars>
          <dgm:dir/>
          <dgm:animOne val="branch"/>
          <dgm:animLvl val="lvl"/>
        </dgm:presLayoutVars>
      </dgm:prSet>
      <dgm:spPr/>
    </dgm:pt>
    <dgm:pt modelId="{541B6891-6DD2-4938-BB40-BD48E40CD8C2}" type="pres">
      <dgm:prSet presAssocID="{C46C7045-3304-4E92-872A-BFBAD13EDD62}" presName="thickLine" presStyleLbl="alignNode1" presStyleIdx="0" presStyleCnt="4"/>
      <dgm:spPr/>
    </dgm:pt>
    <dgm:pt modelId="{CE42F80F-5BBC-40A3-AE3F-F9AC12366989}" type="pres">
      <dgm:prSet presAssocID="{C46C7045-3304-4E92-872A-BFBAD13EDD62}" presName="horz1" presStyleCnt="0"/>
      <dgm:spPr/>
    </dgm:pt>
    <dgm:pt modelId="{1F31989A-C16F-4254-9B95-06CD5FD178F9}" type="pres">
      <dgm:prSet presAssocID="{C46C7045-3304-4E92-872A-BFBAD13EDD62}" presName="tx1" presStyleLbl="revTx" presStyleIdx="0" presStyleCnt="4"/>
      <dgm:spPr/>
    </dgm:pt>
    <dgm:pt modelId="{400E7FA6-AE1C-4F77-806B-84910296A9AE}" type="pres">
      <dgm:prSet presAssocID="{C46C7045-3304-4E92-872A-BFBAD13EDD62}" presName="vert1" presStyleCnt="0"/>
      <dgm:spPr/>
    </dgm:pt>
    <dgm:pt modelId="{10156E31-F87F-4E97-92A2-C42561038B42}" type="pres">
      <dgm:prSet presAssocID="{C0ADC2A4-1EB9-4CEF-B971-11F44448FC31}" presName="thickLine" presStyleLbl="alignNode1" presStyleIdx="1" presStyleCnt="4"/>
      <dgm:spPr/>
    </dgm:pt>
    <dgm:pt modelId="{B2437CA6-87A3-480D-99CB-3054774BDE28}" type="pres">
      <dgm:prSet presAssocID="{C0ADC2A4-1EB9-4CEF-B971-11F44448FC31}" presName="horz1" presStyleCnt="0"/>
      <dgm:spPr/>
    </dgm:pt>
    <dgm:pt modelId="{8B9CF7E6-314C-49B7-A47E-7F1B6E959BD4}" type="pres">
      <dgm:prSet presAssocID="{C0ADC2A4-1EB9-4CEF-B971-11F44448FC31}" presName="tx1" presStyleLbl="revTx" presStyleIdx="1" presStyleCnt="4"/>
      <dgm:spPr/>
    </dgm:pt>
    <dgm:pt modelId="{D898F019-E46B-4224-B3A0-BF319DC94C54}" type="pres">
      <dgm:prSet presAssocID="{C0ADC2A4-1EB9-4CEF-B971-11F44448FC31}" presName="vert1" presStyleCnt="0"/>
      <dgm:spPr/>
    </dgm:pt>
    <dgm:pt modelId="{1B654FFB-29DE-4166-A10C-16D63DFFC734}" type="pres">
      <dgm:prSet presAssocID="{638AADC3-E9BC-49CC-A86A-1EEBF90EAE95}" presName="thickLine" presStyleLbl="alignNode1" presStyleIdx="2" presStyleCnt="4"/>
      <dgm:spPr/>
    </dgm:pt>
    <dgm:pt modelId="{A2CD6BF2-1179-4D04-B172-9D91138C6A70}" type="pres">
      <dgm:prSet presAssocID="{638AADC3-E9BC-49CC-A86A-1EEBF90EAE95}" presName="horz1" presStyleCnt="0"/>
      <dgm:spPr/>
    </dgm:pt>
    <dgm:pt modelId="{21D9CB2B-ACCE-4ACB-BC18-E6FC6B470916}" type="pres">
      <dgm:prSet presAssocID="{638AADC3-E9BC-49CC-A86A-1EEBF90EAE95}" presName="tx1" presStyleLbl="revTx" presStyleIdx="2" presStyleCnt="4"/>
      <dgm:spPr/>
    </dgm:pt>
    <dgm:pt modelId="{8B98E3C6-62DC-4A3A-8CB6-3FE1EA2BE4AD}" type="pres">
      <dgm:prSet presAssocID="{638AADC3-E9BC-49CC-A86A-1EEBF90EAE95}" presName="vert1" presStyleCnt="0"/>
      <dgm:spPr/>
    </dgm:pt>
    <dgm:pt modelId="{7DDAE55D-D446-4CD0-B2ED-11D80B5599C8}" type="pres">
      <dgm:prSet presAssocID="{7C812D8B-A561-426B-9289-904B46CB8D38}" presName="thickLine" presStyleLbl="alignNode1" presStyleIdx="3" presStyleCnt="4"/>
      <dgm:spPr/>
    </dgm:pt>
    <dgm:pt modelId="{A7E1B5CF-12FD-417A-B204-D032CD6C99EC}" type="pres">
      <dgm:prSet presAssocID="{7C812D8B-A561-426B-9289-904B46CB8D38}" presName="horz1" presStyleCnt="0"/>
      <dgm:spPr/>
    </dgm:pt>
    <dgm:pt modelId="{3C0A628E-3BD8-4E95-8AD1-0709CC5AEC2D}" type="pres">
      <dgm:prSet presAssocID="{7C812D8B-A561-426B-9289-904B46CB8D38}" presName="tx1" presStyleLbl="revTx" presStyleIdx="3" presStyleCnt="4"/>
      <dgm:spPr/>
    </dgm:pt>
    <dgm:pt modelId="{ECDBA1B1-CA80-4D00-839E-BDB1B7BAC7BC}" type="pres">
      <dgm:prSet presAssocID="{7C812D8B-A561-426B-9289-904B46CB8D38}" presName="vert1" presStyleCnt="0"/>
      <dgm:spPr/>
    </dgm:pt>
  </dgm:ptLst>
  <dgm:cxnLst>
    <dgm:cxn modelId="{BA5D6218-B6E0-4039-97B1-15F818936DBE}" type="presOf" srcId="{7C812D8B-A561-426B-9289-904B46CB8D38}" destId="{3C0A628E-3BD8-4E95-8AD1-0709CC5AEC2D}" srcOrd="0" destOrd="0" presId="urn:microsoft.com/office/officeart/2008/layout/LinedList"/>
    <dgm:cxn modelId="{CA514B1A-7227-4390-A210-1DC90C89A88B}" srcId="{1C0A9EF1-94DB-4066-890C-23B935D913E3}" destId="{638AADC3-E9BC-49CC-A86A-1EEBF90EAE95}" srcOrd="2" destOrd="0" parTransId="{DA88B7EA-1857-44A2-842D-D48F41360271}" sibTransId="{11A7B171-80B0-4F68-B702-EE770F58262F}"/>
    <dgm:cxn modelId="{D43B3021-2826-41F9-A5D8-471437D28064}" srcId="{1C0A9EF1-94DB-4066-890C-23B935D913E3}" destId="{C46C7045-3304-4E92-872A-BFBAD13EDD62}" srcOrd="0" destOrd="0" parTransId="{A43EDF48-FD31-4A05-ABB9-86A3EB4B601C}" sibTransId="{6C9F2F0C-BC76-495C-A1B4-E95515A991A6}"/>
    <dgm:cxn modelId="{14C7593E-35BA-4138-9495-256FE3FC7DFA}" srcId="{1C0A9EF1-94DB-4066-890C-23B935D913E3}" destId="{7C812D8B-A561-426B-9289-904B46CB8D38}" srcOrd="3" destOrd="0" parTransId="{C3783D13-D24C-4860-A64D-65CCBD08959E}" sibTransId="{B8A8FFE9-5AA1-4BA3-953A-4EAF13E7F6D2}"/>
    <dgm:cxn modelId="{408BAA51-A444-4F15-835C-801EF7CAA8A3}" type="presOf" srcId="{1C0A9EF1-94DB-4066-890C-23B935D913E3}" destId="{B80BDC4C-CA67-4B57-AEB4-7D77A60CB326}" srcOrd="0" destOrd="0" presId="urn:microsoft.com/office/officeart/2008/layout/LinedList"/>
    <dgm:cxn modelId="{9511A953-E938-4BF2-B9D2-271120DA2F65}" type="presOf" srcId="{638AADC3-E9BC-49CC-A86A-1EEBF90EAE95}" destId="{21D9CB2B-ACCE-4ACB-BC18-E6FC6B470916}" srcOrd="0" destOrd="0" presId="urn:microsoft.com/office/officeart/2008/layout/LinedList"/>
    <dgm:cxn modelId="{D2FBA459-C833-472A-A5AA-9D923F20A581}" srcId="{1C0A9EF1-94DB-4066-890C-23B935D913E3}" destId="{C0ADC2A4-1EB9-4CEF-B971-11F44448FC31}" srcOrd="1" destOrd="0" parTransId="{1F9E81FD-9E6B-4B8B-B8A7-3B528F17715F}" sibTransId="{5C50EC81-1581-4BAC-BED5-0DC39DBC4A2A}"/>
    <dgm:cxn modelId="{13E9D6B0-C71A-41AB-8C8A-3362105E6CC8}" type="presOf" srcId="{C0ADC2A4-1EB9-4CEF-B971-11F44448FC31}" destId="{8B9CF7E6-314C-49B7-A47E-7F1B6E959BD4}" srcOrd="0" destOrd="0" presId="urn:microsoft.com/office/officeart/2008/layout/LinedList"/>
    <dgm:cxn modelId="{A98DA8F1-5FED-4501-ACF7-02BEA41DB186}" type="presOf" srcId="{C46C7045-3304-4E92-872A-BFBAD13EDD62}" destId="{1F31989A-C16F-4254-9B95-06CD5FD178F9}" srcOrd="0" destOrd="0" presId="urn:microsoft.com/office/officeart/2008/layout/LinedList"/>
    <dgm:cxn modelId="{C1BDD680-7CE4-44C6-BBC9-E554212603F1}" type="presParOf" srcId="{B80BDC4C-CA67-4B57-AEB4-7D77A60CB326}" destId="{541B6891-6DD2-4938-BB40-BD48E40CD8C2}" srcOrd="0" destOrd="0" presId="urn:microsoft.com/office/officeart/2008/layout/LinedList"/>
    <dgm:cxn modelId="{42250555-26A6-4702-BED4-FF6F50293E2F}" type="presParOf" srcId="{B80BDC4C-CA67-4B57-AEB4-7D77A60CB326}" destId="{CE42F80F-5BBC-40A3-AE3F-F9AC12366989}" srcOrd="1" destOrd="0" presId="urn:microsoft.com/office/officeart/2008/layout/LinedList"/>
    <dgm:cxn modelId="{C4580413-F978-48A3-9534-719E7DA8866B}" type="presParOf" srcId="{CE42F80F-5BBC-40A3-AE3F-F9AC12366989}" destId="{1F31989A-C16F-4254-9B95-06CD5FD178F9}" srcOrd="0" destOrd="0" presId="urn:microsoft.com/office/officeart/2008/layout/LinedList"/>
    <dgm:cxn modelId="{7E1191FB-FA03-4DE5-8D09-E413B7F9F2B2}" type="presParOf" srcId="{CE42F80F-5BBC-40A3-AE3F-F9AC12366989}" destId="{400E7FA6-AE1C-4F77-806B-84910296A9AE}" srcOrd="1" destOrd="0" presId="urn:microsoft.com/office/officeart/2008/layout/LinedList"/>
    <dgm:cxn modelId="{BF2C9B6A-2766-4338-8B00-CEA454296FDA}" type="presParOf" srcId="{B80BDC4C-CA67-4B57-AEB4-7D77A60CB326}" destId="{10156E31-F87F-4E97-92A2-C42561038B42}" srcOrd="2" destOrd="0" presId="urn:microsoft.com/office/officeart/2008/layout/LinedList"/>
    <dgm:cxn modelId="{1699D72D-20A4-4990-8415-40D7BA441DDC}" type="presParOf" srcId="{B80BDC4C-CA67-4B57-AEB4-7D77A60CB326}" destId="{B2437CA6-87A3-480D-99CB-3054774BDE28}" srcOrd="3" destOrd="0" presId="urn:microsoft.com/office/officeart/2008/layout/LinedList"/>
    <dgm:cxn modelId="{021F5D81-06CB-4965-BED7-0C73E4D67637}" type="presParOf" srcId="{B2437CA6-87A3-480D-99CB-3054774BDE28}" destId="{8B9CF7E6-314C-49B7-A47E-7F1B6E959BD4}" srcOrd="0" destOrd="0" presId="urn:microsoft.com/office/officeart/2008/layout/LinedList"/>
    <dgm:cxn modelId="{3BA736AA-55D1-4877-9A2E-34EA9A8F08CE}" type="presParOf" srcId="{B2437CA6-87A3-480D-99CB-3054774BDE28}" destId="{D898F019-E46B-4224-B3A0-BF319DC94C54}" srcOrd="1" destOrd="0" presId="urn:microsoft.com/office/officeart/2008/layout/LinedList"/>
    <dgm:cxn modelId="{A9DF45F9-6D89-4195-8F43-9EA08F0D6084}" type="presParOf" srcId="{B80BDC4C-CA67-4B57-AEB4-7D77A60CB326}" destId="{1B654FFB-29DE-4166-A10C-16D63DFFC734}" srcOrd="4" destOrd="0" presId="urn:microsoft.com/office/officeart/2008/layout/LinedList"/>
    <dgm:cxn modelId="{BB0169C5-3050-4890-9441-331438AC3934}" type="presParOf" srcId="{B80BDC4C-CA67-4B57-AEB4-7D77A60CB326}" destId="{A2CD6BF2-1179-4D04-B172-9D91138C6A70}" srcOrd="5" destOrd="0" presId="urn:microsoft.com/office/officeart/2008/layout/LinedList"/>
    <dgm:cxn modelId="{99C0977B-D2C6-4291-824D-2828484CE232}" type="presParOf" srcId="{A2CD6BF2-1179-4D04-B172-9D91138C6A70}" destId="{21D9CB2B-ACCE-4ACB-BC18-E6FC6B470916}" srcOrd="0" destOrd="0" presId="urn:microsoft.com/office/officeart/2008/layout/LinedList"/>
    <dgm:cxn modelId="{A819F828-3EF9-4252-8C78-F0D8F0F58AFC}" type="presParOf" srcId="{A2CD6BF2-1179-4D04-B172-9D91138C6A70}" destId="{8B98E3C6-62DC-4A3A-8CB6-3FE1EA2BE4AD}" srcOrd="1" destOrd="0" presId="urn:microsoft.com/office/officeart/2008/layout/LinedList"/>
    <dgm:cxn modelId="{62A2F48D-2A08-4355-BDFA-F024120903A4}" type="presParOf" srcId="{B80BDC4C-CA67-4B57-AEB4-7D77A60CB326}" destId="{7DDAE55D-D446-4CD0-B2ED-11D80B5599C8}" srcOrd="6" destOrd="0" presId="urn:microsoft.com/office/officeart/2008/layout/LinedList"/>
    <dgm:cxn modelId="{8E20FA05-A972-468C-B706-962F0EF444AC}" type="presParOf" srcId="{B80BDC4C-CA67-4B57-AEB4-7D77A60CB326}" destId="{A7E1B5CF-12FD-417A-B204-D032CD6C99EC}" srcOrd="7" destOrd="0" presId="urn:microsoft.com/office/officeart/2008/layout/LinedList"/>
    <dgm:cxn modelId="{63751DFD-1F92-4157-9417-1E86360359E6}" type="presParOf" srcId="{A7E1B5CF-12FD-417A-B204-D032CD6C99EC}" destId="{3C0A628E-3BD8-4E95-8AD1-0709CC5AEC2D}" srcOrd="0" destOrd="0" presId="urn:microsoft.com/office/officeart/2008/layout/LinedList"/>
    <dgm:cxn modelId="{6C928969-FB50-4719-A1BF-EAB3A9C99026}" type="presParOf" srcId="{A7E1B5CF-12FD-417A-B204-D032CD6C99EC}" destId="{ECDBA1B1-CA80-4D00-839E-BDB1B7BAC7B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AA85A7-7757-4B5A-AA26-B95C11D008C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710421A-4048-43D1-B92F-F096A624068B}">
      <dgm:prSet/>
      <dgm:spPr/>
      <dgm:t>
        <a:bodyPr/>
        <a:lstStyle/>
        <a:p>
          <a:r>
            <a:rPr lang="en-GB"/>
            <a:t>Lesson planning </a:t>
          </a:r>
          <a:endParaRPr lang="en-US"/>
        </a:p>
      </dgm:t>
    </dgm:pt>
    <dgm:pt modelId="{6DB2D238-1FFA-4C73-BCDB-BF5D3FAA6C84}" type="parTrans" cxnId="{BE81D8FA-86AE-40CE-87A1-3A6B2CCD4AC2}">
      <dgm:prSet/>
      <dgm:spPr/>
      <dgm:t>
        <a:bodyPr/>
        <a:lstStyle/>
        <a:p>
          <a:endParaRPr lang="en-US"/>
        </a:p>
      </dgm:t>
    </dgm:pt>
    <dgm:pt modelId="{3E8F2DCB-A6BB-40FA-A5E9-3E74BED87750}" type="sibTrans" cxnId="{BE81D8FA-86AE-40CE-87A1-3A6B2CCD4AC2}">
      <dgm:prSet/>
      <dgm:spPr/>
      <dgm:t>
        <a:bodyPr/>
        <a:lstStyle/>
        <a:p>
          <a:endParaRPr lang="en-US"/>
        </a:p>
      </dgm:t>
    </dgm:pt>
    <dgm:pt modelId="{B1F28F5C-E36F-4786-ABBC-EF080C3D5F46}">
      <dgm:prSet/>
      <dgm:spPr/>
      <dgm:t>
        <a:bodyPr/>
        <a:lstStyle/>
        <a:p>
          <a:r>
            <a:rPr lang="en-GB"/>
            <a:t>Sequencing </a:t>
          </a:r>
          <a:endParaRPr lang="en-US"/>
        </a:p>
      </dgm:t>
    </dgm:pt>
    <dgm:pt modelId="{ACFB79FC-3610-41FB-9628-1CD3BA3E6947}" type="parTrans" cxnId="{F51582BA-7650-4E1D-B61D-1CB371FB457C}">
      <dgm:prSet/>
      <dgm:spPr/>
      <dgm:t>
        <a:bodyPr/>
        <a:lstStyle/>
        <a:p>
          <a:endParaRPr lang="en-US"/>
        </a:p>
      </dgm:t>
    </dgm:pt>
    <dgm:pt modelId="{639C49AB-83E8-484A-9FE0-2CEFB9CEAF59}" type="sibTrans" cxnId="{F51582BA-7650-4E1D-B61D-1CB371FB457C}">
      <dgm:prSet/>
      <dgm:spPr/>
      <dgm:t>
        <a:bodyPr/>
        <a:lstStyle/>
        <a:p>
          <a:endParaRPr lang="en-US"/>
        </a:p>
      </dgm:t>
    </dgm:pt>
    <dgm:pt modelId="{7010F8A9-0D46-4476-9F89-7C9A4FA0FF61}">
      <dgm:prSet/>
      <dgm:spPr/>
      <dgm:t>
        <a:bodyPr/>
        <a:lstStyle/>
        <a:p>
          <a:r>
            <a:rPr lang="en-GB"/>
            <a:t>Instructional clarity</a:t>
          </a:r>
          <a:endParaRPr lang="en-US"/>
        </a:p>
      </dgm:t>
    </dgm:pt>
    <dgm:pt modelId="{1AFAA858-E000-4ADA-B10C-982A9D19727F}" type="parTrans" cxnId="{358DD584-07B2-4CFE-B1D4-562C37BCBEAB}">
      <dgm:prSet/>
      <dgm:spPr/>
      <dgm:t>
        <a:bodyPr/>
        <a:lstStyle/>
        <a:p>
          <a:endParaRPr lang="en-US"/>
        </a:p>
      </dgm:t>
    </dgm:pt>
    <dgm:pt modelId="{99A455A4-A99D-4F13-A6C8-118ECED900D8}" type="sibTrans" cxnId="{358DD584-07B2-4CFE-B1D4-562C37BCBEAB}">
      <dgm:prSet/>
      <dgm:spPr/>
      <dgm:t>
        <a:bodyPr/>
        <a:lstStyle/>
        <a:p>
          <a:endParaRPr lang="en-US"/>
        </a:p>
      </dgm:t>
    </dgm:pt>
    <dgm:pt modelId="{6942CE09-8068-4548-B75B-1EEC0685A861}">
      <dgm:prSet/>
      <dgm:spPr/>
      <dgm:t>
        <a:bodyPr/>
        <a:lstStyle/>
        <a:p>
          <a:r>
            <a:rPr lang="en-GB"/>
            <a:t>Presentation</a:t>
          </a:r>
          <a:endParaRPr lang="en-US"/>
        </a:p>
      </dgm:t>
    </dgm:pt>
    <dgm:pt modelId="{F5EC2573-9CA9-4FE9-96BA-BDB11CF5F6C4}" type="parTrans" cxnId="{0AE68702-3C05-4B25-9221-A60E289587D3}">
      <dgm:prSet/>
      <dgm:spPr/>
      <dgm:t>
        <a:bodyPr/>
        <a:lstStyle/>
        <a:p>
          <a:endParaRPr lang="en-US"/>
        </a:p>
      </dgm:t>
    </dgm:pt>
    <dgm:pt modelId="{57A49A5D-F055-42D9-A3A9-EE005E8383B0}" type="sibTrans" cxnId="{0AE68702-3C05-4B25-9221-A60E289587D3}">
      <dgm:prSet/>
      <dgm:spPr/>
      <dgm:t>
        <a:bodyPr/>
        <a:lstStyle/>
        <a:p>
          <a:endParaRPr lang="en-US"/>
        </a:p>
      </dgm:t>
    </dgm:pt>
    <dgm:pt modelId="{25264676-DD03-4CFD-915C-66B5B51B30F1}">
      <dgm:prSet/>
      <dgm:spPr/>
      <dgm:t>
        <a:bodyPr/>
        <a:lstStyle/>
        <a:p>
          <a:r>
            <a:rPr lang="en-GB"/>
            <a:t>Worked examples</a:t>
          </a:r>
          <a:endParaRPr lang="en-US"/>
        </a:p>
      </dgm:t>
    </dgm:pt>
    <dgm:pt modelId="{A02B5361-BA3B-44C6-A7A5-A5B6CF342A66}" type="parTrans" cxnId="{AE9FFD66-0E19-46F1-84AA-4B4CA1B15B50}">
      <dgm:prSet/>
      <dgm:spPr/>
      <dgm:t>
        <a:bodyPr/>
        <a:lstStyle/>
        <a:p>
          <a:endParaRPr lang="en-US"/>
        </a:p>
      </dgm:t>
    </dgm:pt>
    <dgm:pt modelId="{2ED45A3F-ACCA-42B7-9CCE-7356A20E5BFE}" type="sibTrans" cxnId="{AE9FFD66-0E19-46F1-84AA-4B4CA1B15B50}">
      <dgm:prSet/>
      <dgm:spPr/>
      <dgm:t>
        <a:bodyPr/>
        <a:lstStyle/>
        <a:p>
          <a:endParaRPr lang="en-US"/>
        </a:p>
      </dgm:t>
    </dgm:pt>
    <dgm:pt modelId="{4B3E626C-841E-4289-9752-1A3C8C0DDEF8}">
      <dgm:prSet/>
      <dgm:spPr/>
      <dgm:t>
        <a:bodyPr/>
        <a:lstStyle/>
        <a:p>
          <a:r>
            <a:rPr lang="en-GB"/>
            <a:t>Modelling</a:t>
          </a:r>
          <a:endParaRPr lang="en-US"/>
        </a:p>
      </dgm:t>
    </dgm:pt>
    <dgm:pt modelId="{3D70C633-7932-48D6-8A39-435C21136AC0}" type="parTrans" cxnId="{0538D313-1803-4C1D-92A6-E4FADBF27C56}">
      <dgm:prSet/>
      <dgm:spPr/>
      <dgm:t>
        <a:bodyPr/>
        <a:lstStyle/>
        <a:p>
          <a:endParaRPr lang="en-US"/>
        </a:p>
      </dgm:t>
    </dgm:pt>
    <dgm:pt modelId="{0729BE6F-8A02-40CF-8A64-CF1B697C610A}" type="sibTrans" cxnId="{0538D313-1803-4C1D-92A6-E4FADBF27C56}">
      <dgm:prSet/>
      <dgm:spPr/>
      <dgm:t>
        <a:bodyPr/>
        <a:lstStyle/>
        <a:p>
          <a:endParaRPr lang="en-US"/>
        </a:p>
      </dgm:t>
    </dgm:pt>
    <dgm:pt modelId="{F6285F49-5958-4EB1-9734-C4C173FF3976}">
      <dgm:prSet/>
      <dgm:spPr/>
      <dgm:t>
        <a:bodyPr/>
        <a:lstStyle/>
        <a:p>
          <a:r>
            <a:rPr lang="en-GB"/>
            <a:t>Scaffolding</a:t>
          </a:r>
          <a:endParaRPr lang="en-US"/>
        </a:p>
      </dgm:t>
    </dgm:pt>
    <dgm:pt modelId="{16FFB903-761B-40CF-B9A4-FDFD14205F50}" type="parTrans" cxnId="{A359BF9B-AEA2-42EB-B80E-79F152643670}">
      <dgm:prSet/>
      <dgm:spPr/>
      <dgm:t>
        <a:bodyPr/>
        <a:lstStyle/>
        <a:p>
          <a:endParaRPr lang="en-US"/>
        </a:p>
      </dgm:t>
    </dgm:pt>
    <dgm:pt modelId="{D583A789-D959-4C3C-A567-087DB9E5425B}" type="sibTrans" cxnId="{A359BF9B-AEA2-42EB-B80E-79F152643670}">
      <dgm:prSet/>
      <dgm:spPr/>
      <dgm:t>
        <a:bodyPr/>
        <a:lstStyle/>
        <a:p>
          <a:endParaRPr lang="en-US"/>
        </a:p>
      </dgm:t>
    </dgm:pt>
    <dgm:pt modelId="{7A3F3043-A425-456D-834F-2C0A5905BACE}">
      <dgm:prSet/>
      <dgm:spPr/>
      <dgm:t>
        <a:bodyPr/>
        <a:lstStyle/>
        <a:p>
          <a:r>
            <a:rPr lang="en-GB"/>
            <a:t>Chunking </a:t>
          </a:r>
          <a:endParaRPr lang="en-US"/>
        </a:p>
      </dgm:t>
    </dgm:pt>
    <dgm:pt modelId="{D8A655B7-C3F5-4AA8-861A-9AD1F8AF63D5}" type="parTrans" cxnId="{FF95C94F-A315-458E-9BCD-57E350F43904}">
      <dgm:prSet/>
      <dgm:spPr/>
      <dgm:t>
        <a:bodyPr/>
        <a:lstStyle/>
        <a:p>
          <a:endParaRPr lang="en-US"/>
        </a:p>
      </dgm:t>
    </dgm:pt>
    <dgm:pt modelId="{2B2223A5-9DD1-4EAC-B895-9049373840C1}" type="sibTrans" cxnId="{FF95C94F-A315-458E-9BCD-57E350F43904}">
      <dgm:prSet/>
      <dgm:spPr/>
      <dgm:t>
        <a:bodyPr/>
        <a:lstStyle/>
        <a:p>
          <a:endParaRPr lang="en-US"/>
        </a:p>
      </dgm:t>
    </dgm:pt>
    <dgm:pt modelId="{F5A1EF93-ECAA-43DE-90AF-A1C9BF9CDDF3}">
      <dgm:prSet/>
      <dgm:spPr/>
      <dgm:t>
        <a:bodyPr/>
        <a:lstStyle/>
        <a:p>
          <a:r>
            <a:rPr lang="en-GB"/>
            <a:t>Curriculum design</a:t>
          </a:r>
          <a:endParaRPr lang="en-US"/>
        </a:p>
      </dgm:t>
    </dgm:pt>
    <dgm:pt modelId="{99F0E4D1-516A-48F0-88F9-F8CBD9944C52}" type="parTrans" cxnId="{E2920D39-E2E7-49AB-BB5F-9E59DBE98866}">
      <dgm:prSet/>
      <dgm:spPr/>
      <dgm:t>
        <a:bodyPr/>
        <a:lstStyle/>
        <a:p>
          <a:endParaRPr lang="en-US"/>
        </a:p>
      </dgm:t>
    </dgm:pt>
    <dgm:pt modelId="{38E03EA8-F147-43A7-A9FE-59E7DD7A139C}" type="sibTrans" cxnId="{E2920D39-E2E7-49AB-BB5F-9E59DBE98866}">
      <dgm:prSet/>
      <dgm:spPr/>
      <dgm:t>
        <a:bodyPr/>
        <a:lstStyle/>
        <a:p>
          <a:endParaRPr lang="en-US"/>
        </a:p>
      </dgm:t>
    </dgm:pt>
    <dgm:pt modelId="{DB47FB11-3FA5-4D42-9CC0-8A31290987A5}" type="pres">
      <dgm:prSet presAssocID="{9BAA85A7-7757-4B5A-AA26-B95C11D008C4}" presName="vert0" presStyleCnt="0">
        <dgm:presLayoutVars>
          <dgm:dir/>
          <dgm:animOne val="branch"/>
          <dgm:animLvl val="lvl"/>
        </dgm:presLayoutVars>
      </dgm:prSet>
      <dgm:spPr/>
    </dgm:pt>
    <dgm:pt modelId="{FA2CA60F-E7CE-451B-A3D6-E2EA31C0A172}" type="pres">
      <dgm:prSet presAssocID="{4710421A-4048-43D1-B92F-F096A624068B}" presName="thickLine" presStyleLbl="alignNode1" presStyleIdx="0" presStyleCnt="9"/>
      <dgm:spPr/>
    </dgm:pt>
    <dgm:pt modelId="{3FF90F0B-D698-4F07-95EF-16CF4299A145}" type="pres">
      <dgm:prSet presAssocID="{4710421A-4048-43D1-B92F-F096A624068B}" presName="horz1" presStyleCnt="0"/>
      <dgm:spPr/>
    </dgm:pt>
    <dgm:pt modelId="{75308DC3-FEEF-44F7-A8B1-F05D37D503F8}" type="pres">
      <dgm:prSet presAssocID="{4710421A-4048-43D1-B92F-F096A624068B}" presName="tx1" presStyleLbl="revTx" presStyleIdx="0" presStyleCnt="9"/>
      <dgm:spPr/>
    </dgm:pt>
    <dgm:pt modelId="{EA94A6F3-689F-42CE-BC11-474D846E6985}" type="pres">
      <dgm:prSet presAssocID="{4710421A-4048-43D1-B92F-F096A624068B}" presName="vert1" presStyleCnt="0"/>
      <dgm:spPr/>
    </dgm:pt>
    <dgm:pt modelId="{908629FF-9B21-45BA-9015-9327C56D5372}" type="pres">
      <dgm:prSet presAssocID="{B1F28F5C-E36F-4786-ABBC-EF080C3D5F46}" presName="thickLine" presStyleLbl="alignNode1" presStyleIdx="1" presStyleCnt="9"/>
      <dgm:spPr/>
    </dgm:pt>
    <dgm:pt modelId="{451C40EC-1D10-4098-A234-85804D6612D0}" type="pres">
      <dgm:prSet presAssocID="{B1F28F5C-E36F-4786-ABBC-EF080C3D5F46}" presName="horz1" presStyleCnt="0"/>
      <dgm:spPr/>
    </dgm:pt>
    <dgm:pt modelId="{29EF2DEF-A1AD-4A02-BF97-8665DB3FBAB4}" type="pres">
      <dgm:prSet presAssocID="{B1F28F5C-E36F-4786-ABBC-EF080C3D5F46}" presName="tx1" presStyleLbl="revTx" presStyleIdx="1" presStyleCnt="9"/>
      <dgm:spPr/>
    </dgm:pt>
    <dgm:pt modelId="{7E6F7F04-66AB-4CFA-81F4-0458AEF30B2A}" type="pres">
      <dgm:prSet presAssocID="{B1F28F5C-E36F-4786-ABBC-EF080C3D5F46}" presName="vert1" presStyleCnt="0"/>
      <dgm:spPr/>
    </dgm:pt>
    <dgm:pt modelId="{BAD5AEC1-D6C8-48CD-8E75-D25938D8BD12}" type="pres">
      <dgm:prSet presAssocID="{7010F8A9-0D46-4476-9F89-7C9A4FA0FF61}" presName="thickLine" presStyleLbl="alignNode1" presStyleIdx="2" presStyleCnt="9"/>
      <dgm:spPr/>
    </dgm:pt>
    <dgm:pt modelId="{5A64B2CC-A313-4C71-8640-7A5E6BB6063F}" type="pres">
      <dgm:prSet presAssocID="{7010F8A9-0D46-4476-9F89-7C9A4FA0FF61}" presName="horz1" presStyleCnt="0"/>
      <dgm:spPr/>
    </dgm:pt>
    <dgm:pt modelId="{4DD670D9-16A7-407C-8A99-581EA98F6A49}" type="pres">
      <dgm:prSet presAssocID="{7010F8A9-0D46-4476-9F89-7C9A4FA0FF61}" presName="tx1" presStyleLbl="revTx" presStyleIdx="2" presStyleCnt="9"/>
      <dgm:spPr/>
    </dgm:pt>
    <dgm:pt modelId="{52D353AC-2A69-4187-BF65-9686DAFB4DA6}" type="pres">
      <dgm:prSet presAssocID="{7010F8A9-0D46-4476-9F89-7C9A4FA0FF61}" presName="vert1" presStyleCnt="0"/>
      <dgm:spPr/>
    </dgm:pt>
    <dgm:pt modelId="{44C7E8EA-9215-4BCF-BC98-8B0074A80813}" type="pres">
      <dgm:prSet presAssocID="{6942CE09-8068-4548-B75B-1EEC0685A861}" presName="thickLine" presStyleLbl="alignNode1" presStyleIdx="3" presStyleCnt="9"/>
      <dgm:spPr/>
    </dgm:pt>
    <dgm:pt modelId="{EA5D5DB9-11C2-40E3-9F3A-53ACADE4E4FF}" type="pres">
      <dgm:prSet presAssocID="{6942CE09-8068-4548-B75B-1EEC0685A861}" presName="horz1" presStyleCnt="0"/>
      <dgm:spPr/>
    </dgm:pt>
    <dgm:pt modelId="{87436CD9-2D7E-4BC9-9B69-CE8513D8BE44}" type="pres">
      <dgm:prSet presAssocID="{6942CE09-8068-4548-B75B-1EEC0685A861}" presName="tx1" presStyleLbl="revTx" presStyleIdx="3" presStyleCnt="9"/>
      <dgm:spPr/>
    </dgm:pt>
    <dgm:pt modelId="{81C98F27-8F06-4398-AD9D-738C528A5D56}" type="pres">
      <dgm:prSet presAssocID="{6942CE09-8068-4548-B75B-1EEC0685A861}" presName="vert1" presStyleCnt="0"/>
      <dgm:spPr/>
    </dgm:pt>
    <dgm:pt modelId="{9BA5D45A-572E-432B-AE63-9EB645BCAAE4}" type="pres">
      <dgm:prSet presAssocID="{25264676-DD03-4CFD-915C-66B5B51B30F1}" presName="thickLine" presStyleLbl="alignNode1" presStyleIdx="4" presStyleCnt="9"/>
      <dgm:spPr/>
    </dgm:pt>
    <dgm:pt modelId="{73D84FB9-1381-4A86-9FAF-677CA696750D}" type="pres">
      <dgm:prSet presAssocID="{25264676-DD03-4CFD-915C-66B5B51B30F1}" presName="horz1" presStyleCnt="0"/>
      <dgm:spPr/>
    </dgm:pt>
    <dgm:pt modelId="{185CAE46-7BCC-4BE6-AD7A-EE38DD13B665}" type="pres">
      <dgm:prSet presAssocID="{25264676-DD03-4CFD-915C-66B5B51B30F1}" presName="tx1" presStyleLbl="revTx" presStyleIdx="4" presStyleCnt="9"/>
      <dgm:spPr/>
    </dgm:pt>
    <dgm:pt modelId="{ECFDD295-03C2-422C-A42B-B775CA4B758F}" type="pres">
      <dgm:prSet presAssocID="{25264676-DD03-4CFD-915C-66B5B51B30F1}" presName="vert1" presStyleCnt="0"/>
      <dgm:spPr/>
    </dgm:pt>
    <dgm:pt modelId="{14C9EBDD-09D4-44B0-B7A9-50D00EBBA180}" type="pres">
      <dgm:prSet presAssocID="{4B3E626C-841E-4289-9752-1A3C8C0DDEF8}" presName="thickLine" presStyleLbl="alignNode1" presStyleIdx="5" presStyleCnt="9"/>
      <dgm:spPr/>
    </dgm:pt>
    <dgm:pt modelId="{4BE89417-3521-40B8-9C0A-2DBDE697C8F9}" type="pres">
      <dgm:prSet presAssocID="{4B3E626C-841E-4289-9752-1A3C8C0DDEF8}" presName="horz1" presStyleCnt="0"/>
      <dgm:spPr/>
    </dgm:pt>
    <dgm:pt modelId="{4CB6DA5C-4D8A-4255-93CE-5950BA8165FF}" type="pres">
      <dgm:prSet presAssocID="{4B3E626C-841E-4289-9752-1A3C8C0DDEF8}" presName="tx1" presStyleLbl="revTx" presStyleIdx="5" presStyleCnt="9"/>
      <dgm:spPr/>
    </dgm:pt>
    <dgm:pt modelId="{CFE303DC-A2FE-48CB-8301-2D8E237AB92B}" type="pres">
      <dgm:prSet presAssocID="{4B3E626C-841E-4289-9752-1A3C8C0DDEF8}" presName="vert1" presStyleCnt="0"/>
      <dgm:spPr/>
    </dgm:pt>
    <dgm:pt modelId="{326E786F-5024-4CED-A183-85D03CA26467}" type="pres">
      <dgm:prSet presAssocID="{F6285F49-5958-4EB1-9734-C4C173FF3976}" presName="thickLine" presStyleLbl="alignNode1" presStyleIdx="6" presStyleCnt="9"/>
      <dgm:spPr/>
    </dgm:pt>
    <dgm:pt modelId="{900CA6E4-3DF0-42E8-8B04-486058D99FDF}" type="pres">
      <dgm:prSet presAssocID="{F6285F49-5958-4EB1-9734-C4C173FF3976}" presName="horz1" presStyleCnt="0"/>
      <dgm:spPr/>
    </dgm:pt>
    <dgm:pt modelId="{5FA0C617-86B8-4E6B-98F9-EFCC11C7F8D5}" type="pres">
      <dgm:prSet presAssocID="{F6285F49-5958-4EB1-9734-C4C173FF3976}" presName="tx1" presStyleLbl="revTx" presStyleIdx="6" presStyleCnt="9"/>
      <dgm:spPr/>
    </dgm:pt>
    <dgm:pt modelId="{CB000F03-180E-49F7-9C8A-6BFDE3EA58DF}" type="pres">
      <dgm:prSet presAssocID="{F6285F49-5958-4EB1-9734-C4C173FF3976}" presName="vert1" presStyleCnt="0"/>
      <dgm:spPr/>
    </dgm:pt>
    <dgm:pt modelId="{63BA3550-1ED8-41FC-A5C6-AFE4947BC451}" type="pres">
      <dgm:prSet presAssocID="{7A3F3043-A425-456D-834F-2C0A5905BACE}" presName="thickLine" presStyleLbl="alignNode1" presStyleIdx="7" presStyleCnt="9"/>
      <dgm:spPr/>
    </dgm:pt>
    <dgm:pt modelId="{614BDE28-1068-4FBB-9FCE-0A9DFCCB62C5}" type="pres">
      <dgm:prSet presAssocID="{7A3F3043-A425-456D-834F-2C0A5905BACE}" presName="horz1" presStyleCnt="0"/>
      <dgm:spPr/>
    </dgm:pt>
    <dgm:pt modelId="{AFE7DA59-9B58-49B0-9907-0A8001D2DBFD}" type="pres">
      <dgm:prSet presAssocID="{7A3F3043-A425-456D-834F-2C0A5905BACE}" presName="tx1" presStyleLbl="revTx" presStyleIdx="7" presStyleCnt="9"/>
      <dgm:spPr/>
    </dgm:pt>
    <dgm:pt modelId="{66609C81-CBEC-4C64-8451-7F646CFB1784}" type="pres">
      <dgm:prSet presAssocID="{7A3F3043-A425-456D-834F-2C0A5905BACE}" presName="vert1" presStyleCnt="0"/>
      <dgm:spPr/>
    </dgm:pt>
    <dgm:pt modelId="{7D84F4AB-0513-4F83-BAD0-36489767B1A8}" type="pres">
      <dgm:prSet presAssocID="{F5A1EF93-ECAA-43DE-90AF-A1C9BF9CDDF3}" presName="thickLine" presStyleLbl="alignNode1" presStyleIdx="8" presStyleCnt="9"/>
      <dgm:spPr/>
    </dgm:pt>
    <dgm:pt modelId="{4734407B-9679-4AF1-B6C8-E2224C308713}" type="pres">
      <dgm:prSet presAssocID="{F5A1EF93-ECAA-43DE-90AF-A1C9BF9CDDF3}" presName="horz1" presStyleCnt="0"/>
      <dgm:spPr/>
    </dgm:pt>
    <dgm:pt modelId="{BA749A08-53C2-40A9-9057-2328C2BB54DE}" type="pres">
      <dgm:prSet presAssocID="{F5A1EF93-ECAA-43DE-90AF-A1C9BF9CDDF3}" presName="tx1" presStyleLbl="revTx" presStyleIdx="8" presStyleCnt="9"/>
      <dgm:spPr/>
    </dgm:pt>
    <dgm:pt modelId="{5502DC41-6F1D-43E5-9FD9-DDDADBCC4A78}" type="pres">
      <dgm:prSet presAssocID="{F5A1EF93-ECAA-43DE-90AF-A1C9BF9CDDF3}" presName="vert1" presStyleCnt="0"/>
      <dgm:spPr/>
    </dgm:pt>
  </dgm:ptLst>
  <dgm:cxnLst>
    <dgm:cxn modelId="{0AE68702-3C05-4B25-9221-A60E289587D3}" srcId="{9BAA85A7-7757-4B5A-AA26-B95C11D008C4}" destId="{6942CE09-8068-4548-B75B-1EEC0685A861}" srcOrd="3" destOrd="0" parTransId="{F5EC2573-9CA9-4FE9-96BA-BDB11CF5F6C4}" sibTransId="{57A49A5D-F055-42D9-A3A9-EE005E8383B0}"/>
    <dgm:cxn modelId="{0538D313-1803-4C1D-92A6-E4FADBF27C56}" srcId="{9BAA85A7-7757-4B5A-AA26-B95C11D008C4}" destId="{4B3E626C-841E-4289-9752-1A3C8C0DDEF8}" srcOrd="5" destOrd="0" parTransId="{3D70C633-7932-48D6-8A39-435C21136AC0}" sibTransId="{0729BE6F-8A02-40CF-8A64-CF1B697C610A}"/>
    <dgm:cxn modelId="{E2920D39-E2E7-49AB-BB5F-9E59DBE98866}" srcId="{9BAA85A7-7757-4B5A-AA26-B95C11D008C4}" destId="{F5A1EF93-ECAA-43DE-90AF-A1C9BF9CDDF3}" srcOrd="8" destOrd="0" parTransId="{99F0E4D1-516A-48F0-88F9-F8CBD9944C52}" sibTransId="{38E03EA8-F147-43A7-A9FE-59E7DD7A139C}"/>
    <dgm:cxn modelId="{AE9FFD66-0E19-46F1-84AA-4B4CA1B15B50}" srcId="{9BAA85A7-7757-4B5A-AA26-B95C11D008C4}" destId="{25264676-DD03-4CFD-915C-66B5B51B30F1}" srcOrd="4" destOrd="0" parTransId="{A02B5361-BA3B-44C6-A7A5-A5B6CF342A66}" sibTransId="{2ED45A3F-ACCA-42B7-9CCE-7356A20E5BFE}"/>
    <dgm:cxn modelId="{FF95C94F-A315-458E-9BCD-57E350F43904}" srcId="{9BAA85A7-7757-4B5A-AA26-B95C11D008C4}" destId="{7A3F3043-A425-456D-834F-2C0A5905BACE}" srcOrd="7" destOrd="0" parTransId="{D8A655B7-C3F5-4AA8-861A-9AD1F8AF63D5}" sibTransId="{2B2223A5-9DD1-4EAC-B895-9049373840C1}"/>
    <dgm:cxn modelId="{731AA878-BD09-428B-9CC2-4DB6671E6836}" type="presOf" srcId="{4710421A-4048-43D1-B92F-F096A624068B}" destId="{75308DC3-FEEF-44F7-A8B1-F05D37D503F8}" srcOrd="0" destOrd="0" presId="urn:microsoft.com/office/officeart/2008/layout/LinedList"/>
    <dgm:cxn modelId="{392C6D84-1729-49B4-863F-154F1FBF5004}" type="presOf" srcId="{6942CE09-8068-4548-B75B-1EEC0685A861}" destId="{87436CD9-2D7E-4BC9-9B69-CE8513D8BE44}" srcOrd="0" destOrd="0" presId="urn:microsoft.com/office/officeart/2008/layout/LinedList"/>
    <dgm:cxn modelId="{358DD584-07B2-4CFE-B1D4-562C37BCBEAB}" srcId="{9BAA85A7-7757-4B5A-AA26-B95C11D008C4}" destId="{7010F8A9-0D46-4476-9F89-7C9A4FA0FF61}" srcOrd="2" destOrd="0" parTransId="{1AFAA858-E000-4ADA-B10C-982A9D19727F}" sibTransId="{99A455A4-A99D-4F13-A6C8-118ECED900D8}"/>
    <dgm:cxn modelId="{63A86A8C-AF32-47AD-A0CA-D3D1F47A68A5}" type="presOf" srcId="{4B3E626C-841E-4289-9752-1A3C8C0DDEF8}" destId="{4CB6DA5C-4D8A-4255-93CE-5950BA8165FF}" srcOrd="0" destOrd="0" presId="urn:microsoft.com/office/officeart/2008/layout/LinedList"/>
    <dgm:cxn modelId="{57C5FD90-DB51-4072-96C4-A70EFB2B401E}" type="presOf" srcId="{25264676-DD03-4CFD-915C-66B5B51B30F1}" destId="{185CAE46-7BCC-4BE6-AD7A-EE38DD13B665}" srcOrd="0" destOrd="0" presId="urn:microsoft.com/office/officeart/2008/layout/LinedList"/>
    <dgm:cxn modelId="{A359BF9B-AEA2-42EB-B80E-79F152643670}" srcId="{9BAA85A7-7757-4B5A-AA26-B95C11D008C4}" destId="{F6285F49-5958-4EB1-9734-C4C173FF3976}" srcOrd="6" destOrd="0" parTransId="{16FFB903-761B-40CF-B9A4-FDFD14205F50}" sibTransId="{D583A789-D959-4C3C-A567-087DB9E5425B}"/>
    <dgm:cxn modelId="{2B3F1A9C-2621-4AD6-A91D-06C67E18DF07}" type="presOf" srcId="{7A3F3043-A425-456D-834F-2C0A5905BACE}" destId="{AFE7DA59-9B58-49B0-9907-0A8001D2DBFD}" srcOrd="0" destOrd="0" presId="urn:microsoft.com/office/officeart/2008/layout/LinedList"/>
    <dgm:cxn modelId="{86D976B5-95D4-4358-AC7F-EE701EEE890E}" type="presOf" srcId="{9BAA85A7-7757-4B5A-AA26-B95C11D008C4}" destId="{DB47FB11-3FA5-4D42-9CC0-8A31290987A5}" srcOrd="0" destOrd="0" presId="urn:microsoft.com/office/officeart/2008/layout/LinedList"/>
    <dgm:cxn modelId="{F51582BA-7650-4E1D-B61D-1CB371FB457C}" srcId="{9BAA85A7-7757-4B5A-AA26-B95C11D008C4}" destId="{B1F28F5C-E36F-4786-ABBC-EF080C3D5F46}" srcOrd="1" destOrd="0" parTransId="{ACFB79FC-3610-41FB-9628-1CD3BA3E6947}" sibTransId="{639C49AB-83E8-484A-9FE0-2CEFB9CEAF59}"/>
    <dgm:cxn modelId="{6455C7C0-8B10-44E5-9F9E-6255D4C785CE}" type="presOf" srcId="{7010F8A9-0D46-4476-9F89-7C9A4FA0FF61}" destId="{4DD670D9-16A7-407C-8A99-581EA98F6A49}" srcOrd="0" destOrd="0" presId="urn:microsoft.com/office/officeart/2008/layout/LinedList"/>
    <dgm:cxn modelId="{0339F2C3-BFC7-4852-8225-513176306811}" type="presOf" srcId="{F6285F49-5958-4EB1-9734-C4C173FF3976}" destId="{5FA0C617-86B8-4E6B-98F9-EFCC11C7F8D5}" srcOrd="0" destOrd="0" presId="urn:microsoft.com/office/officeart/2008/layout/LinedList"/>
    <dgm:cxn modelId="{731A14C4-73FB-443F-88F1-150123D4623E}" type="presOf" srcId="{B1F28F5C-E36F-4786-ABBC-EF080C3D5F46}" destId="{29EF2DEF-A1AD-4A02-BF97-8665DB3FBAB4}" srcOrd="0" destOrd="0" presId="urn:microsoft.com/office/officeart/2008/layout/LinedList"/>
    <dgm:cxn modelId="{AB8EF2ED-93DB-4686-B097-97403B82D7D0}" type="presOf" srcId="{F5A1EF93-ECAA-43DE-90AF-A1C9BF9CDDF3}" destId="{BA749A08-53C2-40A9-9057-2328C2BB54DE}" srcOrd="0" destOrd="0" presId="urn:microsoft.com/office/officeart/2008/layout/LinedList"/>
    <dgm:cxn modelId="{BE81D8FA-86AE-40CE-87A1-3A6B2CCD4AC2}" srcId="{9BAA85A7-7757-4B5A-AA26-B95C11D008C4}" destId="{4710421A-4048-43D1-B92F-F096A624068B}" srcOrd="0" destOrd="0" parTransId="{6DB2D238-1FFA-4C73-BCDB-BF5D3FAA6C84}" sibTransId="{3E8F2DCB-A6BB-40FA-A5E9-3E74BED87750}"/>
    <dgm:cxn modelId="{29FAA386-712F-4B32-896A-A040631B11F1}" type="presParOf" srcId="{DB47FB11-3FA5-4D42-9CC0-8A31290987A5}" destId="{FA2CA60F-E7CE-451B-A3D6-E2EA31C0A172}" srcOrd="0" destOrd="0" presId="urn:microsoft.com/office/officeart/2008/layout/LinedList"/>
    <dgm:cxn modelId="{B2F6C9C1-ADCC-4453-9915-86CEE3090846}" type="presParOf" srcId="{DB47FB11-3FA5-4D42-9CC0-8A31290987A5}" destId="{3FF90F0B-D698-4F07-95EF-16CF4299A145}" srcOrd="1" destOrd="0" presId="urn:microsoft.com/office/officeart/2008/layout/LinedList"/>
    <dgm:cxn modelId="{74C40EA9-E554-45F8-AD58-CC3EB6E35773}" type="presParOf" srcId="{3FF90F0B-D698-4F07-95EF-16CF4299A145}" destId="{75308DC3-FEEF-44F7-A8B1-F05D37D503F8}" srcOrd="0" destOrd="0" presId="urn:microsoft.com/office/officeart/2008/layout/LinedList"/>
    <dgm:cxn modelId="{52A44866-1BD3-4B27-B6C4-3EAA3539671B}" type="presParOf" srcId="{3FF90F0B-D698-4F07-95EF-16CF4299A145}" destId="{EA94A6F3-689F-42CE-BC11-474D846E6985}" srcOrd="1" destOrd="0" presId="urn:microsoft.com/office/officeart/2008/layout/LinedList"/>
    <dgm:cxn modelId="{A2690AB7-3BB2-4ACF-9BF7-D79478C44A77}" type="presParOf" srcId="{DB47FB11-3FA5-4D42-9CC0-8A31290987A5}" destId="{908629FF-9B21-45BA-9015-9327C56D5372}" srcOrd="2" destOrd="0" presId="urn:microsoft.com/office/officeart/2008/layout/LinedList"/>
    <dgm:cxn modelId="{DC527823-B564-48D4-9F0F-7C73C92C7F28}" type="presParOf" srcId="{DB47FB11-3FA5-4D42-9CC0-8A31290987A5}" destId="{451C40EC-1D10-4098-A234-85804D6612D0}" srcOrd="3" destOrd="0" presId="urn:microsoft.com/office/officeart/2008/layout/LinedList"/>
    <dgm:cxn modelId="{C72B2542-64E5-4762-9E4D-C4C80E939C27}" type="presParOf" srcId="{451C40EC-1D10-4098-A234-85804D6612D0}" destId="{29EF2DEF-A1AD-4A02-BF97-8665DB3FBAB4}" srcOrd="0" destOrd="0" presId="urn:microsoft.com/office/officeart/2008/layout/LinedList"/>
    <dgm:cxn modelId="{3AE99E6B-985B-4F3A-BEF0-BF13A6A8F0BD}" type="presParOf" srcId="{451C40EC-1D10-4098-A234-85804D6612D0}" destId="{7E6F7F04-66AB-4CFA-81F4-0458AEF30B2A}" srcOrd="1" destOrd="0" presId="urn:microsoft.com/office/officeart/2008/layout/LinedList"/>
    <dgm:cxn modelId="{4F80CEB6-74F2-4199-8D1E-B82EF8427A43}" type="presParOf" srcId="{DB47FB11-3FA5-4D42-9CC0-8A31290987A5}" destId="{BAD5AEC1-D6C8-48CD-8E75-D25938D8BD12}" srcOrd="4" destOrd="0" presId="urn:microsoft.com/office/officeart/2008/layout/LinedList"/>
    <dgm:cxn modelId="{17E8F69E-9CD4-420C-8BE3-DE060C3161D5}" type="presParOf" srcId="{DB47FB11-3FA5-4D42-9CC0-8A31290987A5}" destId="{5A64B2CC-A313-4C71-8640-7A5E6BB6063F}" srcOrd="5" destOrd="0" presId="urn:microsoft.com/office/officeart/2008/layout/LinedList"/>
    <dgm:cxn modelId="{4BF0A516-3E6C-4157-A721-FA7717398641}" type="presParOf" srcId="{5A64B2CC-A313-4C71-8640-7A5E6BB6063F}" destId="{4DD670D9-16A7-407C-8A99-581EA98F6A49}" srcOrd="0" destOrd="0" presId="urn:microsoft.com/office/officeart/2008/layout/LinedList"/>
    <dgm:cxn modelId="{ED4A4A23-78F8-4389-AD99-9CB21C7D0059}" type="presParOf" srcId="{5A64B2CC-A313-4C71-8640-7A5E6BB6063F}" destId="{52D353AC-2A69-4187-BF65-9686DAFB4DA6}" srcOrd="1" destOrd="0" presId="urn:microsoft.com/office/officeart/2008/layout/LinedList"/>
    <dgm:cxn modelId="{75281EB3-CF83-4F28-A761-CB8359F0F66C}" type="presParOf" srcId="{DB47FB11-3FA5-4D42-9CC0-8A31290987A5}" destId="{44C7E8EA-9215-4BCF-BC98-8B0074A80813}" srcOrd="6" destOrd="0" presId="urn:microsoft.com/office/officeart/2008/layout/LinedList"/>
    <dgm:cxn modelId="{D9C0B25C-144D-444D-A3AF-2253FA47F179}" type="presParOf" srcId="{DB47FB11-3FA5-4D42-9CC0-8A31290987A5}" destId="{EA5D5DB9-11C2-40E3-9F3A-53ACADE4E4FF}" srcOrd="7" destOrd="0" presId="urn:microsoft.com/office/officeart/2008/layout/LinedList"/>
    <dgm:cxn modelId="{E7E0B03D-0C9D-4760-ADCF-6E3A3BBC9141}" type="presParOf" srcId="{EA5D5DB9-11C2-40E3-9F3A-53ACADE4E4FF}" destId="{87436CD9-2D7E-4BC9-9B69-CE8513D8BE44}" srcOrd="0" destOrd="0" presId="urn:microsoft.com/office/officeart/2008/layout/LinedList"/>
    <dgm:cxn modelId="{487A5626-3672-4E0B-9582-970237C54BB0}" type="presParOf" srcId="{EA5D5DB9-11C2-40E3-9F3A-53ACADE4E4FF}" destId="{81C98F27-8F06-4398-AD9D-738C528A5D56}" srcOrd="1" destOrd="0" presId="urn:microsoft.com/office/officeart/2008/layout/LinedList"/>
    <dgm:cxn modelId="{E1F78A4B-1AFA-467D-97E6-95BC720DFE54}" type="presParOf" srcId="{DB47FB11-3FA5-4D42-9CC0-8A31290987A5}" destId="{9BA5D45A-572E-432B-AE63-9EB645BCAAE4}" srcOrd="8" destOrd="0" presId="urn:microsoft.com/office/officeart/2008/layout/LinedList"/>
    <dgm:cxn modelId="{97E16879-DEED-41EA-B7F3-B68AF33444C1}" type="presParOf" srcId="{DB47FB11-3FA5-4D42-9CC0-8A31290987A5}" destId="{73D84FB9-1381-4A86-9FAF-677CA696750D}" srcOrd="9" destOrd="0" presId="urn:microsoft.com/office/officeart/2008/layout/LinedList"/>
    <dgm:cxn modelId="{16C5BAA0-C7B1-4EC2-ACBE-A20AB9234645}" type="presParOf" srcId="{73D84FB9-1381-4A86-9FAF-677CA696750D}" destId="{185CAE46-7BCC-4BE6-AD7A-EE38DD13B665}" srcOrd="0" destOrd="0" presId="urn:microsoft.com/office/officeart/2008/layout/LinedList"/>
    <dgm:cxn modelId="{2DF91B70-554C-4BD4-9DDF-AB21996D785F}" type="presParOf" srcId="{73D84FB9-1381-4A86-9FAF-677CA696750D}" destId="{ECFDD295-03C2-422C-A42B-B775CA4B758F}" srcOrd="1" destOrd="0" presId="urn:microsoft.com/office/officeart/2008/layout/LinedList"/>
    <dgm:cxn modelId="{FEA8EEF7-EEFC-47C8-9621-A0DD04462351}" type="presParOf" srcId="{DB47FB11-3FA5-4D42-9CC0-8A31290987A5}" destId="{14C9EBDD-09D4-44B0-B7A9-50D00EBBA180}" srcOrd="10" destOrd="0" presId="urn:microsoft.com/office/officeart/2008/layout/LinedList"/>
    <dgm:cxn modelId="{18B9CFE6-91F9-4CDE-89E5-35B26B1D03C6}" type="presParOf" srcId="{DB47FB11-3FA5-4D42-9CC0-8A31290987A5}" destId="{4BE89417-3521-40B8-9C0A-2DBDE697C8F9}" srcOrd="11" destOrd="0" presId="urn:microsoft.com/office/officeart/2008/layout/LinedList"/>
    <dgm:cxn modelId="{A7D89F64-AD84-4CF4-964B-9D113545FA96}" type="presParOf" srcId="{4BE89417-3521-40B8-9C0A-2DBDE697C8F9}" destId="{4CB6DA5C-4D8A-4255-93CE-5950BA8165FF}" srcOrd="0" destOrd="0" presId="urn:microsoft.com/office/officeart/2008/layout/LinedList"/>
    <dgm:cxn modelId="{61B9C65B-F6C4-4C62-8706-0F2733A658E9}" type="presParOf" srcId="{4BE89417-3521-40B8-9C0A-2DBDE697C8F9}" destId="{CFE303DC-A2FE-48CB-8301-2D8E237AB92B}" srcOrd="1" destOrd="0" presId="urn:microsoft.com/office/officeart/2008/layout/LinedList"/>
    <dgm:cxn modelId="{D9F9693A-5834-4338-B27D-80FE9DF8988D}" type="presParOf" srcId="{DB47FB11-3FA5-4D42-9CC0-8A31290987A5}" destId="{326E786F-5024-4CED-A183-85D03CA26467}" srcOrd="12" destOrd="0" presId="urn:microsoft.com/office/officeart/2008/layout/LinedList"/>
    <dgm:cxn modelId="{C8BFA909-8334-47B0-94B4-BE4FCBC1EDE3}" type="presParOf" srcId="{DB47FB11-3FA5-4D42-9CC0-8A31290987A5}" destId="{900CA6E4-3DF0-42E8-8B04-486058D99FDF}" srcOrd="13" destOrd="0" presId="urn:microsoft.com/office/officeart/2008/layout/LinedList"/>
    <dgm:cxn modelId="{740C5CBB-F1B2-4A7B-AEEA-11F08BB33696}" type="presParOf" srcId="{900CA6E4-3DF0-42E8-8B04-486058D99FDF}" destId="{5FA0C617-86B8-4E6B-98F9-EFCC11C7F8D5}" srcOrd="0" destOrd="0" presId="urn:microsoft.com/office/officeart/2008/layout/LinedList"/>
    <dgm:cxn modelId="{0D2AD41F-8DA8-4393-A446-770F5AB22BDF}" type="presParOf" srcId="{900CA6E4-3DF0-42E8-8B04-486058D99FDF}" destId="{CB000F03-180E-49F7-9C8A-6BFDE3EA58DF}" srcOrd="1" destOrd="0" presId="urn:microsoft.com/office/officeart/2008/layout/LinedList"/>
    <dgm:cxn modelId="{80F22BBF-743D-4D20-A1D0-33D2ED78EA89}" type="presParOf" srcId="{DB47FB11-3FA5-4D42-9CC0-8A31290987A5}" destId="{63BA3550-1ED8-41FC-A5C6-AFE4947BC451}" srcOrd="14" destOrd="0" presId="urn:microsoft.com/office/officeart/2008/layout/LinedList"/>
    <dgm:cxn modelId="{A9602231-F3A7-4748-A60B-1D61D9CBF1B5}" type="presParOf" srcId="{DB47FB11-3FA5-4D42-9CC0-8A31290987A5}" destId="{614BDE28-1068-4FBB-9FCE-0A9DFCCB62C5}" srcOrd="15" destOrd="0" presId="urn:microsoft.com/office/officeart/2008/layout/LinedList"/>
    <dgm:cxn modelId="{40631383-DBA3-42A1-AF54-9741720231DE}" type="presParOf" srcId="{614BDE28-1068-4FBB-9FCE-0A9DFCCB62C5}" destId="{AFE7DA59-9B58-49B0-9907-0A8001D2DBFD}" srcOrd="0" destOrd="0" presId="urn:microsoft.com/office/officeart/2008/layout/LinedList"/>
    <dgm:cxn modelId="{99CBE9DD-8F1A-4ACD-B94F-0E560620139A}" type="presParOf" srcId="{614BDE28-1068-4FBB-9FCE-0A9DFCCB62C5}" destId="{66609C81-CBEC-4C64-8451-7F646CFB1784}" srcOrd="1" destOrd="0" presId="urn:microsoft.com/office/officeart/2008/layout/LinedList"/>
    <dgm:cxn modelId="{1D55B7FB-58BF-4946-8B3C-54EF75567D24}" type="presParOf" srcId="{DB47FB11-3FA5-4D42-9CC0-8A31290987A5}" destId="{7D84F4AB-0513-4F83-BAD0-36489767B1A8}" srcOrd="16" destOrd="0" presId="urn:microsoft.com/office/officeart/2008/layout/LinedList"/>
    <dgm:cxn modelId="{E8324647-AD2A-4E20-B166-E9F2C50E863B}" type="presParOf" srcId="{DB47FB11-3FA5-4D42-9CC0-8A31290987A5}" destId="{4734407B-9679-4AF1-B6C8-E2224C308713}" srcOrd="17" destOrd="0" presId="urn:microsoft.com/office/officeart/2008/layout/LinedList"/>
    <dgm:cxn modelId="{7CCEFCF9-E999-4896-A9C6-D81D5559F514}" type="presParOf" srcId="{4734407B-9679-4AF1-B6C8-E2224C308713}" destId="{BA749A08-53C2-40A9-9057-2328C2BB54DE}" srcOrd="0" destOrd="0" presId="urn:microsoft.com/office/officeart/2008/layout/LinedList"/>
    <dgm:cxn modelId="{D42D306F-37AA-45C9-9D34-37FB2BB8FB2E}" type="presParOf" srcId="{4734407B-9679-4AF1-B6C8-E2224C308713}" destId="{5502DC41-6F1D-43E5-9FD9-DDDADBCC4A7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0408D-A3F5-4121-ACA5-E59D75667AB9}">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6D079-2775-40B9-90DA-600454E335D9}">
      <dsp:nvSpPr>
        <dsp:cNvPr id="0" name=""/>
        <dsp:cNvSpPr/>
      </dsp:nvSpPr>
      <dsp:spPr>
        <a:xfrm>
          <a:off x="0" y="675"/>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a:t>Time how long it take you to:</a:t>
          </a:r>
          <a:endParaRPr lang="en-US" sz="3100" kern="1200"/>
        </a:p>
      </dsp:txBody>
      <dsp:txXfrm>
        <a:off x="0" y="675"/>
        <a:ext cx="6900512" cy="1106957"/>
      </dsp:txXfrm>
    </dsp:sp>
    <dsp:sp modelId="{CAA644B4-3E00-4B3A-BCF9-E8DC330831CF}">
      <dsp:nvSpPr>
        <dsp:cNvPr id="0" name=""/>
        <dsp:cNvSpPr/>
      </dsp:nvSpPr>
      <dsp:spPr>
        <a:xfrm>
          <a:off x="0" y="1107633"/>
          <a:ext cx="6900512"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A6C785-668B-420E-9069-8871C49E67E8}">
      <dsp:nvSpPr>
        <dsp:cNvPr id="0" name=""/>
        <dsp:cNvSpPr/>
      </dsp:nvSpPr>
      <dsp:spPr>
        <a:xfrm>
          <a:off x="0" y="1107633"/>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b="1" kern="1200"/>
            <a:t>Write out all the numbers from 1 to 26 in order, left to right.</a:t>
          </a:r>
          <a:endParaRPr lang="en-US" sz="3100" kern="1200"/>
        </a:p>
      </dsp:txBody>
      <dsp:txXfrm>
        <a:off x="0" y="1107633"/>
        <a:ext cx="6900512" cy="1106957"/>
      </dsp:txXfrm>
    </dsp:sp>
    <dsp:sp modelId="{4209C514-B9EB-4986-BBD7-06A720A31CCD}">
      <dsp:nvSpPr>
        <dsp:cNvPr id="0" name=""/>
        <dsp:cNvSpPr/>
      </dsp:nvSpPr>
      <dsp:spPr>
        <a:xfrm>
          <a:off x="0" y="2214591"/>
          <a:ext cx="6900512"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23326-1342-4D89-A230-A8190C69A8B1}">
      <dsp:nvSpPr>
        <dsp:cNvPr id="0" name=""/>
        <dsp:cNvSpPr/>
      </dsp:nvSpPr>
      <dsp:spPr>
        <a:xfrm>
          <a:off x="0" y="2214591"/>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b="1" kern="1200"/>
            <a:t>---THEN---</a:t>
          </a:r>
          <a:endParaRPr lang="en-US" sz="3100" kern="1200"/>
        </a:p>
      </dsp:txBody>
      <dsp:txXfrm>
        <a:off x="0" y="2214591"/>
        <a:ext cx="6900512" cy="1106957"/>
      </dsp:txXfrm>
    </dsp:sp>
    <dsp:sp modelId="{2D47A308-3E42-4A56-89D6-67238FDF75A3}">
      <dsp:nvSpPr>
        <dsp:cNvPr id="0" name=""/>
        <dsp:cNvSpPr/>
      </dsp:nvSpPr>
      <dsp:spPr>
        <a:xfrm>
          <a:off x="0" y="3321549"/>
          <a:ext cx="6900512"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E6BA36-EFD5-4069-9B5D-B8B55AD5766C}">
      <dsp:nvSpPr>
        <dsp:cNvPr id="0" name=""/>
        <dsp:cNvSpPr/>
      </dsp:nvSpPr>
      <dsp:spPr>
        <a:xfrm>
          <a:off x="0" y="3321549"/>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b="1" kern="1200"/>
            <a:t>Write out all the letters from A to Z in order, left to right.</a:t>
          </a:r>
          <a:endParaRPr lang="en-US" sz="3100" kern="1200"/>
        </a:p>
      </dsp:txBody>
      <dsp:txXfrm>
        <a:off x="0" y="3321549"/>
        <a:ext cx="6900512" cy="1106957"/>
      </dsp:txXfrm>
    </dsp:sp>
    <dsp:sp modelId="{7309E236-4BD1-49E2-A49B-ED426C8ED583}">
      <dsp:nvSpPr>
        <dsp:cNvPr id="0" name=""/>
        <dsp:cNvSpPr/>
      </dsp:nvSpPr>
      <dsp:spPr>
        <a:xfrm>
          <a:off x="0" y="4428507"/>
          <a:ext cx="6900512"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398E66-7A98-4309-B80F-ED5C1D7A3014}">
      <dsp:nvSpPr>
        <dsp:cNvPr id="0" name=""/>
        <dsp:cNvSpPr/>
      </dsp:nvSpPr>
      <dsp:spPr>
        <a:xfrm>
          <a:off x="0" y="4428507"/>
          <a:ext cx="6900512" cy="1106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a:t>Make a note of how long that took.</a:t>
          </a:r>
          <a:endParaRPr lang="en-US" sz="3100" kern="1200"/>
        </a:p>
      </dsp:txBody>
      <dsp:txXfrm>
        <a:off x="0" y="4428507"/>
        <a:ext cx="6900512" cy="1106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230C79-1917-4BCF-B30D-A214E2BF1F8D}">
      <dsp:nvSpPr>
        <dsp:cNvPr id="0" name=""/>
        <dsp:cNvSpPr/>
      </dsp:nvSpPr>
      <dsp:spPr>
        <a:xfrm>
          <a:off x="0" y="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0EB9D9-EE02-4C27-9006-96B6C8B3523A}">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Without looking at your previous work…</a:t>
          </a:r>
          <a:endParaRPr lang="en-US" sz="3800" kern="1200"/>
        </a:p>
      </dsp:txBody>
      <dsp:txXfrm>
        <a:off x="0" y="0"/>
        <a:ext cx="6900512" cy="1384035"/>
      </dsp:txXfrm>
    </dsp:sp>
    <dsp:sp modelId="{220870EA-270B-406E-B228-469305FB604B}">
      <dsp:nvSpPr>
        <dsp:cNvPr id="0" name=""/>
        <dsp:cNvSpPr/>
      </dsp:nvSpPr>
      <dsp:spPr>
        <a:xfrm>
          <a:off x="0" y="138403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837D85-0696-4138-BFF0-B59DF5A6BCEA}">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kern="1200"/>
            <a:t>Time how long it takes you to:</a:t>
          </a:r>
          <a:endParaRPr lang="en-US" sz="3800" kern="1200"/>
        </a:p>
      </dsp:txBody>
      <dsp:txXfrm>
        <a:off x="0" y="1384035"/>
        <a:ext cx="6900512" cy="1384035"/>
      </dsp:txXfrm>
    </dsp:sp>
    <dsp:sp modelId="{EC8F3E3C-E7BE-441D-9069-14E20BAE66C8}">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44724-17C7-4556-8692-161BA35AF3AB}">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b="1" kern="1200"/>
            <a:t>Write out A1, B2, C3 through to Z26, in order, left to right.</a:t>
          </a:r>
          <a:endParaRPr lang="en-US" sz="3800" kern="1200"/>
        </a:p>
      </dsp:txBody>
      <dsp:txXfrm>
        <a:off x="0" y="2768070"/>
        <a:ext cx="6900512" cy="1384035"/>
      </dsp:txXfrm>
    </dsp:sp>
    <dsp:sp modelId="{29DE9ACC-29FF-4656-BD47-B5A1C9374642}">
      <dsp:nvSpPr>
        <dsp:cNvPr id="0" name=""/>
        <dsp:cNvSpPr/>
      </dsp:nvSpPr>
      <dsp:spPr>
        <a:xfrm>
          <a:off x="0" y="4152105"/>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8A3C52-4250-431F-9D1B-2853C562A740}">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GB" sz="3800" u="none" kern="1200" dirty="0"/>
            <a:t>Compare with your previous time.</a:t>
          </a:r>
          <a:endParaRPr lang="en-US" sz="3800" u="none" kern="1200" dirty="0"/>
        </a:p>
      </dsp:txBody>
      <dsp:txXfrm>
        <a:off x="0" y="4152105"/>
        <a:ext cx="6900512"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54AC43-0EEE-44DD-ABB1-FDCC8D3E4EAF}">
      <dsp:nvSpPr>
        <dsp:cNvPr id="0" name=""/>
        <dsp:cNvSpPr/>
      </dsp:nvSpPr>
      <dsp:spPr>
        <a:xfrm>
          <a:off x="0" y="165337"/>
          <a:ext cx="6900512" cy="255089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a:t>Think about the practical activity you designed yesterday</a:t>
          </a:r>
          <a:endParaRPr lang="en-US" sz="3600" kern="1200"/>
        </a:p>
      </dsp:txBody>
      <dsp:txXfrm>
        <a:off x="124524" y="289861"/>
        <a:ext cx="6651464" cy="2301844"/>
      </dsp:txXfrm>
    </dsp:sp>
    <dsp:sp modelId="{3325674F-4C81-49C6-A801-A1BD0E12A6F1}">
      <dsp:nvSpPr>
        <dsp:cNvPr id="0" name=""/>
        <dsp:cNvSpPr/>
      </dsp:nvSpPr>
      <dsp:spPr>
        <a:xfrm>
          <a:off x="0" y="2819910"/>
          <a:ext cx="6900512" cy="2550892"/>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kern="1200" dirty="0"/>
            <a:t>What are you asking of pupils in terms of cognitive load? (For example, following instructions, applying learning.) </a:t>
          </a:r>
          <a:endParaRPr lang="en-US" sz="3600" kern="1200" dirty="0"/>
        </a:p>
      </dsp:txBody>
      <dsp:txXfrm>
        <a:off x="124524" y="2944434"/>
        <a:ext cx="6651464" cy="2301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1FD99-7F15-4A9C-B6CC-52B9C70837F9}">
      <dsp:nvSpPr>
        <dsp:cNvPr id="0" name=""/>
        <dsp:cNvSpPr/>
      </dsp:nvSpPr>
      <dsp:spPr>
        <a:xfrm rot="5400000">
          <a:off x="5064705" y="-1973091"/>
          <a:ext cx="1047750" cy="525984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complexity of concepts</a:t>
          </a:r>
        </a:p>
        <a:p>
          <a:pPr marL="171450" lvl="1" indent="-171450" algn="l" defTabSz="844550">
            <a:lnSpc>
              <a:spcPct val="90000"/>
            </a:lnSpc>
            <a:spcBef>
              <a:spcPct val="0"/>
            </a:spcBef>
            <a:spcAft>
              <a:spcPct val="15000"/>
            </a:spcAft>
            <a:buChar char="•"/>
          </a:pPr>
          <a:r>
            <a:rPr lang="en-GB" sz="1900" kern="1200" dirty="0"/>
            <a:t>inter-relatedness of ideas</a:t>
          </a:r>
        </a:p>
      </dsp:txBody>
      <dsp:txXfrm rot="-5400000">
        <a:off x="2958661" y="184100"/>
        <a:ext cx="5208693" cy="945456"/>
      </dsp:txXfrm>
    </dsp:sp>
    <dsp:sp modelId="{A69DB56E-14FA-4B1E-ACFF-5BD90314D815}">
      <dsp:nvSpPr>
        <dsp:cNvPr id="0" name=""/>
        <dsp:cNvSpPr/>
      </dsp:nvSpPr>
      <dsp:spPr>
        <a:xfrm>
          <a:off x="27456" y="0"/>
          <a:ext cx="2958660" cy="1309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GB" sz="3800" kern="1200" dirty="0"/>
            <a:t>Intrinsic</a:t>
          </a:r>
        </a:p>
      </dsp:txBody>
      <dsp:txXfrm>
        <a:off x="91390" y="63934"/>
        <a:ext cx="2830792" cy="1181819"/>
      </dsp:txXfrm>
    </dsp:sp>
    <dsp:sp modelId="{52A0DF5B-D361-441A-AF96-DDBF79EC9F2B}">
      <dsp:nvSpPr>
        <dsp:cNvPr id="0" name=""/>
        <dsp:cNvSpPr/>
      </dsp:nvSpPr>
      <dsp:spPr>
        <a:xfrm rot="5400000">
          <a:off x="5064705" y="-597920"/>
          <a:ext cx="1047750" cy="525984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complexity of the instructional materials</a:t>
          </a:r>
        </a:p>
        <a:p>
          <a:pPr marL="171450" lvl="1" indent="-171450" algn="l" defTabSz="844550">
            <a:lnSpc>
              <a:spcPct val="90000"/>
            </a:lnSpc>
            <a:spcBef>
              <a:spcPct val="0"/>
            </a:spcBef>
            <a:spcAft>
              <a:spcPct val="15000"/>
            </a:spcAft>
            <a:buChar char="•"/>
          </a:pPr>
          <a:r>
            <a:rPr lang="en-GB" sz="1900" kern="1200" dirty="0"/>
            <a:t>external influences</a:t>
          </a:r>
        </a:p>
      </dsp:txBody>
      <dsp:txXfrm rot="-5400000">
        <a:off x="2958661" y="1559271"/>
        <a:ext cx="5208693" cy="945456"/>
      </dsp:txXfrm>
    </dsp:sp>
    <dsp:sp modelId="{024EC215-2050-4B9F-AB1E-AB4E3F5DD584}">
      <dsp:nvSpPr>
        <dsp:cNvPr id="0" name=""/>
        <dsp:cNvSpPr/>
      </dsp:nvSpPr>
      <dsp:spPr>
        <a:xfrm>
          <a:off x="0" y="1377156"/>
          <a:ext cx="2958660" cy="1309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GB" sz="3800" kern="1200" dirty="0"/>
            <a:t>Extraneous</a:t>
          </a:r>
        </a:p>
      </dsp:txBody>
      <dsp:txXfrm>
        <a:off x="63934" y="1441090"/>
        <a:ext cx="2830792" cy="1181819"/>
      </dsp:txXfrm>
    </dsp:sp>
    <dsp:sp modelId="{09E1A3AE-5810-4E67-B9E1-45C4E2E1FDB9}">
      <dsp:nvSpPr>
        <dsp:cNvPr id="0" name=""/>
        <dsp:cNvSpPr/>
      </dsp:nvSpPr>
      <dsp:spPr>
        <a:xfrm rot="5400000">
          <a:off x="5064705" y="777251"/>
          <a:ext cx="1047750" cy="5259840"/>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GB" sz="1900" kern="1200" dirty="0"/>
            <a:t>building the mental models (schema) about the concepts</a:t>
          </a:r>
        </a:p>
        <a:p>
          <a:pPr marL="171450" lvl="1" indent="-171450" algn="l" defTabSz="844550">
            <a:lnSpc>
              <a:spcPct val="90000"/>
            </a:lnSpc>
            <a:spcBef>
              <a:spcPct val="0"/>
            </a:spcBef>
            <a:spcAft>
              <a:spcPct val="15000"/>
            </a:spcAft>
            <a:buNone/>
          </a:pPr>
          <a:r>
            <a:rPr lang="en-GB" sz="1900" b="0" i="0" kern="1200" dirty="0"/>
            <a:t>.</a:t>
          </a:r>
          <a:endParaRPr lang="en-GB" sz="1900" kern="1200" dirty="0"/>
        </a:p>
      </dsp:txBody>
      <dsp:txXfrm rot="-5400000">
        <a:off x="2958661" y="2934443"/>
        <a:ext cx="5208693" cy="945456"/>
      </dsp:txXfrm>
    </dsp:sp>
    <dsp:sp modelId="{CAB216AA-BB21-431D-9CA4-734FB8743DA1}">
      <dsp:nvSpPr>
        <dsp:cNvPr id="0" name=""/>
        <dsp:cNvSpPr/>
      </dsp:nvSpPr>
      <dsp:spPr>
        <a:xfrm>
          <a:off x="0" y="2752328"/>
          <a:ext cx="2958660" cy="1309687"/>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marL="0" lvl="0" indent="0" algn="ctr" defTabSz="1689100">
            <a:lnSpc>
              <a:spcPct val="90000"/>
            </a:lnSpc>
            <a:spcBef>
              <a:spcPct val="0"/>
            </a:spcBef>
            <a:spcAft>
              <a:spcPct val="35000"/>
            </a:spcAft>
            <a:buNone/>
          </a:pPr>
          <a:r>
            <a:rPr lang="en-GB" sz="3800" kern="1200" dirty="0"/>
            <a:t>Germane</a:t>
          </a:r>
        </a:p>
      </dsp:txBody>
      <dsp:txXfrm>
        <a:off x="63934" y="2816262"/>
        <a:ext cx="2830792" cy="11818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B6891-6DD2-4938-BB40-BD48E40CD8C2}">
      <dsp:nvSpPr>
        <dsp:cNvPr id="0" name=""/>
        <dsp:cNvSpPr/>
      </dsp:nvSpPr>
      <dsp:spPr>
        <a:xfrm>
          <a:off x="0" y="0"/>
          <a:ext cx="1051560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31989A-C16F-4254-9B95-06CD5FD178F9}">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Pre-teaching techniques: Teaching the underlying theory and any unfamiliar technical skills beforehand allows pupils to focus on the application rather than wrestling with the basics during the practical.</a:t>
          </a:r>
          <a:endParaRPr lang="en-US" sz="2100" kern="1200"/>
        </a:p>
      </dsp:txBody>
      <dsp:txXfrm>
        <a:off x="0" y="0"/>
        <a:ext cx="10515600" cy="1087834"/>
      </dsp:txXfrm>
    </dsp:sp>
    <dsp:sp modelId="{10156E31-F87F-4E97-92A2-C42561038B42}">
      <dsp:nvSpPr>
        <dsp:cNvPr id="0" name=""/>
        <dsp:cNvSpPr/>
      </dsp:nvSpPr>
      <dsp:spPr>
        <a:xfrm>
          <a:off x="0" y="1087834"/>
          <a:ext cx="1051560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CF7E6-314C-49B7-A47E-7F1B6E959BD4}">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Stepwise instructions: Breaking tasks into clearly defined steps, using visual aids, and minimising unnecessary detail keeps pupils focused and reduces potential overload.</a:t>
          </a:r>
          <a:endParaRPr lang="en-US" sz="2100" kern="1200" dirty="0"/>
        </a:p>
      </dsp:txBody>
      <dsp:txXfrm>
        <a:off x="0" y="1087834"/>
        <a:ext cx="10515600" cy="1087834"/>
      </dsp:txXfrm>
    </dsp:sp>
    <dsp:sp modelId="{1B654FFB-29DE-4166-A10C-16D63DFFC734}">
      <dsp:nvSpPr>
        <dsp:cNvPr id="0" name=""/>
        <dsp:cNvSpPr/>
      </dsp:nvSpPr>
      <dsp:spPr>
        <a:xfrm>
          <a:off x="0" y="2175669"/>
          <a:ext cx="1051560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D9CB2B-ACCE-4ACB-BC18-E6FC6B470916}">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a:t>Demonstrations vs. inquiry: Whole-class demonstrations may be more effective for complex techniques, whereas inquiry-based practicals work best when pupils already possess solid background knowledge.</a:t>
          </a:r>
          <a:endParaRPr lang="en-US" sz="2100" kern="1200"/>
        </a:p>
      </dsp:txBody>
      <dsp:txXfrm>
        <a:off x="0" y="2175669"/>
        <a:ext cx="10515600" cy="1087834"/>
      </dsp:txXfrm>
    </dsp:sp>
    <dsp:sp modelId="{7DDAE55D-D446-4CD0-B2ED-11D80B5599C8}">
      <dsp:nvSpPr>
        <dsp:cNvPr id="0" name=""/>
        <dsp:cNvSpPr/>
      </dsp:nvSpPr>
      <dsp:spPr>
        <a:xfrm>
          <a:off x="0" y="3263503"/>
          <a:ext cx="1051560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0A628E-3BD8-4E95-8AD1-0709CC5AEC2D}">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GB" sz="2100" kern="1200" dirty="0"/>
            <a:t>Slow </a:t>
          </a:r>
          <a:r>
            <a:rPr lang="en-GB" sz="2100" kern="1200" dirty="0" err="1"/>
            <a:t>practicals</a:t>
          </a:r>
          <a:r>
            <a:rPr lang="en-GB" sz="2100" kern="1200" dirty="0"/>
            <a:t>: Encouraging deliberate, stepwise problem-solving - with time for explicit thinking - can transform </a:t>
          </a:r>
          <a:r>
            <a:rPr lang="en-GB" sz="2100" kern="1200" dirty="0" err="1"/>
            <a:t>practicals</a:t>
          </a:r>
          <a:r>
            <a:rPr lang="en-GB" sz="2100" kern="1200" dirty="0"/>
            <a:t> into powerful learning experiences that optimise cognitive load.</a:t>
          </a:r>
          <a:endParaRPr lang="en-US" sz="2100" kern="1200" dirty="0"/>
        </a:p>
      </dsp:txBody>
      <dsp:txXfrm>
        <a:off x="0" y="3263503"/>
        <a:ext cx="10515600" cy="10878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CA60F-E7CE-451B-A3D6-E2EA31C0A172}">
      <dsp:nvSpPr>
        <dsp:cNvPr id="0" name=""/>
        <dsp:cNvSpPr/>
      </dsp:nvSpPr>
      <dsp:spPr>
        <a:xfrm>
          <a:off x="0" y="675"/>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308DC3-FEEF-44F7-A8B1-F05D37D503F8}">
      <dsp:nvSpPr>
        <dsp:cNvPr id="0" name=""/>
        <dsp:cNvSpPr/>
      </dsp:nvSpPr>
      <dsp:spPr>
        <a:xfrm>
          <a:off x="0" y="675"/>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Lesson planning </a:t>
          </a:r>
          <a:endParaRPr lang="en-US" sz="2800" kern="1200"/>
        </a:p>
      </dsp:txBody>
      <dsp:txXfrm>
        <a:off x="0" y="675"/>
        <a:ext cx="6291714" cy="614376"/>
      </dsp:txXfrm>
    </dsp:sp>
    <dsp:sp modelId="{908629FF-9B21-45BA-9015-9327C56D5372}">
      <dsp:nvSpPr>
        <dsp:cNvPr id="0" name=""/>
        <dsp:cNvSpPr/>
      </dsp:nvSpPr>
      <dsp:spPr>
        <a:xfrm>
          <a:off x="0" y="615051"/>
          <a:ext cx="6291714" cy="0"/>
        </a:xfrm>
        <a:prstGeom prst="line">
          <a:avLst/>
        </a:prstGeom>
        <a:solidFill>
          <a:schemeClr val="accent2">
            <a:hueOff val="805452"/>
            <a:satOff val="-2312"/>
            <a:lumOff val="-3701"/>
            <a:alphaOff val="0"/>
          </a:schemeClr>
        </a:solidFill>
        <a:ln w="19050" cap="flat" cmpd="sng" algn="ctr">
          <a:solidFill>
            <a:schemeClr val="accent2">
              <a:hueOff val="805452"/>
              <a:satOff val="-2312"/>
              <a:lumOff val="-370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EF2DEF-A1AD-4A02-BF97-8665DB3FBAB4}">
      <dsp:nvSpPr>
        <dsp:cNvPr id="0" name=""/>
        <dsp:cNvSpPr/>
      </dsp:nvSpPr>
      <dsp:spPr>
        <a:xfrm>
          <a:off x="0" y="615051"/>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Sequencing </a:t>
          </a:r>
          <a:endParaRPr lang="en-US" sz="2800" kern="1200"/>
        </a:p>
      </dsp:txBody>
      <dsp:txXfrm>
        <a:off x="0" y="615051"/>
        <a:ext cx="6291714" cy="614376"/>
      </dsp:txXfrm>
    </dsp:sp>
    <dsp:sp modelId="{BAD5AEC1-D6C8-48CD-8E75-D25938D8BD12}">
      <dsp:nvSpPr>
        <dsp:cNvPr id="0" name=""/>
        <dsp:cNvSpPr/>
      </dsp:nvSpPr>
      <dsp:spPr>
        <a:xfrm>
          <a:off x="0" y="1229427"/>
          <a:ext cx="6291714"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D670D9-16A7-407C-8A99-581EA98F6A49}">
      <dsp:nvSpPr>
        <dsp:cNvPr id="0" name=""/>
        <dsp:cNvSpPr/>
      </dsp:nvSpPr>
      <dsp:spPr>
        <a:xfrm>
          <a:off x="0" y="1229427"/>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Instructional clarity</a:t>
          </a:r>
          <a:endParaRPr lang="en-US" sz="2800" kern="1200"/>
        </a:p>
      </dsp:txBody>
      <dsp:txXfrm>
        <a:off x="0" y="1229427"/>
        <a:ext cx="6291714" cy="614376"/>
      </dsp:txXfrm>
    </dsp:sp>
    <dsp:sp modelId="{44C7E8EA-9215-4BCF-BC98-8B0074A80813}">
      <dsp:nvSpPr>
        <dsp:cNvPr id="0" name=""/>
        <dsp:cNvSpPr/>
      </dsp:nvSpPr>
      <dsp:spPr>
        <a:xfrm>
          <a:off x="0" y="1843803"/>
          <a:ext cx="6291714" cy="0"/>
        </a:xfrm>
        <a:prstGeom prst="line">
          <a:avLst/>
        </a:prstGeom>
        <a:solidFill>
          <a:schemeClr val="accent2">
            <a:hueOff val="2416355"/>
            <a:satOff val="-6935"/>
            <a:lumOff val="-11103"/>
            <a:alphaOff val="0"/>
          </a:schemeClr>
        </a:solidFill>
        <a:ln w="19050" cap="flat" cmpd="sng" algn="ctr">
          <a:solidFill>
            <a:schemeClr val="accent2">
              <a:hueOff val="2416355"/>
              <a:satOff val="-6935"/>
              <a:lumOff val="-1110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436CD9-2D7E-4BC9-9B69-CE8513D8BE44}">
      <dsp:nvSpPr>
        <dsp:cNvPr id="0" name=""/>
        <dsp:cNvSpPr/>
      </dsp:nvSpPr>
      <dsp:spPr>
        <a:xfrm>
          <a:off x="0" y="1843803"/>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Presentation</a:t>
          </a:r>
          <a:endParaRPr lang="en-US" sz="2800" kern="1200"/>
        </a:p>
      </dsp:txBody>
      <dsp:txXfrm>
        <a:off x="0" y="1843803"/>
        <a:ext cx="6291714" cy="614376"/>
      </dsp:txXfrm>
    </dsp:sp>
    <dsp:sp modelId="{9BA5D45A-572E-432B-AE63-9EB645BCAAE4}">
      <dsp:nvSpPr>
        <dsp:cNvPr id="0" name=""/>
        <dsp:cNvSpPr/>
      </dsp:nvSpPr>
      <dsp:spPr>
        <a:xfrm>
          <a:off x="0" y="2458179"/>
          <a:ext cx="6291714"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CAE46-7BCC-4BE6-AD7A-EE38DD13B665}">
      <dsp:nvSpPr>
        <dsp:cNvPr id="0" name=""/>
        <dsp:cNvSpPr/>
      </dsp:nvSpPr>
      <dsp:spPr>
        <a:xfrm>
          <a:off x="0" y="2458179"/>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Worked examples</a:t>
          </a:r>
          <a:endParaRPr lang="en-US" sz="2800" kern="1200"/>
        </a:p>
      </dsp:txBody>
      <dsp:txXfrm>
        <a:off x="0" y="2458179"/>
        <a:ext cx="6291714" cy="614376"/>
      </dsp:txXfrm>
    </dsp:sp>
    <dsp:sp modelId="{14C9EBDD-09D4-44B0-B7A9-50D00EBBA180}">
      <dsp:nvSpPr>
        <dsp:cNvPr id="0" name=""/>
        <dsp:cNvSpPr/>
      </dsp:nvSpPr>
      <dsp:spPr>
        <a:xfrm>
          <a:off x="0" y="3072555"/>
          <a:ext cx="6291714" cy="0"/>
        </a:xfrm>
        <a:prstGeom prst="line">
          <a:avLst/>
        </a:prstGeom>
        <a:solidFill>
          <a:schemeClr val="accent2">
            <a:hueOff val="4027259"/>
            <a:satOff val="-11558"/>
            <a:lumOff val="-18506"/>
            <a:alphaOff val="0"/>
          </a:schemeClr>
        </a:solidFill>
        <a:ln w="19050" cap="flat" cmpd="sng" algn="ctr">
          <a:solidFill>
            <a:schemeClr val="accent2">
              <a:hueOff val="4027259"/>
              <a:satOff val="-11558"/>
              <a:lumOff val="-185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6DA5C-4D8A-4255-93CE-5950BA8165FF}">
      <dsp:nvSpPr>
        <dsp:cNvPr id="0" name=""/>
        <dsp:cNvSpPr/>
      </dsp:nvSpPr>
      <dsp:spPr>
        <a:xfrm>
          <a:off x="0" y="3072555"/>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Modelling</a:t>
          </a:r>
          <a:endParaRPr lang="en-US" sz="2800" kern="1200"/>
        </a:p>
      </dsp:txBody>
      <dsp:txXfrm>
        <a:off x="0" y="3072555"/>
        <a:ext cx="6291714" cy="614376"/>
      </dsp:txXfrm>
    </dsp:sp>
    <dsp:sp modelId="{326E786F-5024-4CED-A183-85D03CA26467}">
      <dsp:nvSpPr>
        <dsp:cNvPr id="0" name=""/>
        <dsp:cNvSpPr/>
      </dsp:nvSpPr>
      <dsp:spPr>
        <a:xfrm>
          <a:off x="0" y="3686931"/>
          <a:ext cx="6291714"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A0C617-86B8-4E6B-98F9-EFCC11C7F8D5}">
      <dsp:nvSpPr>
        <dsp:cNvPr id="0" name=""/>
        <dsp:cNvSpPr/>
      </dsp:nvSpPr>
      <dsp:spPr>
        <a:xfrm>
          <a:off x="0" y="3686931"/>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Scaffolding</a:t>
          </a:r>
          <a:endParaRPr lang="en-US" sz="2800" kern="1200"/>
        </a:p>
      </dsp:txBody>
      <dsp:txXfrm>
        <a:off x="0" y="3686931"/>
        <a:ext cx="6291714" cy="614376"/>
      </dsp:txXfrm>
    </dsp:sp>
    <dsp:sp modelId="{63BA3550-1ED8-41FC-A5C6-AFE4947BC451}">
      <dsp:nvSpPr>
        <dsp:cNvPr id="0" name=""/>
        <dsp:cNvSpPr/>
      </dsp:nvSpPr>
      <dsp:spPr>
        <a:xfrm>
          <a:off x="0" y="4301307"/>
          <a:ext cx="6291714" cy="0"/>
        </a:xfrm>
        <a:prstGeom prst="line">
          <a:avLst/>
        </a:prstGeom>
        <a:solidFill>
          <a:schemeClr val="accent2">
            <a:hueOff val="5638162"/>
            <a:satOff val="-16181"/>
            <a:lumOff val="-25908"/>
            <a:alphaOff val="0"/>
          </a:schemeClr>
        </a:solidFill>
        <a:ln w="19050" cap="flat" cmpd="sng" algn="ctr">
          <a:solidFill>
            <a:schemeClr val="accent2">
              <a:hueOff val="5638162"/>
              <a:satOff val="-16181"/>
              <a:lumOff val="-2590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E7DA59-9B58-49B0-9907-0A8001D2DBFD}">
      <dsp:nvSpPr>
        <dsp:cNvPr id="0" name=""/>
        <dsp:cNvSpPr/>
      </dsp:nvSpPr>
      <dsp:spPr>
        <a:xfrm>
          <a:off x="0" y="4301307"/>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Chunking </a:t>
          </a:r>
          <a:endParaRPr lang="en-US" sz="2800" kern="1200"/>
        </a:p>
      </dsp:txBody>
      <dsp:txXfrm>
        <a:off x="0" y="4301307"/>
        <a:ext cx="6291714" cy="614376"/>
      </dsp:txXfrm>
    </dsp:sp>
    <dsp:sp modelId="{7D84F4AB-0513-4F83-BAD0-36489767B1A8}">
      <dsp:nvSpPr>
        <dsp:cNvPr id="0" name=""/>
        <dsp:cNvSpPr/>
      </dsp:nvSpPr>
      <dsp:spPr>
        <a:xfrm>
          <a:off x="0" y="4915683"/>
          <a:ext cx="6291714"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749A08-53C2-40A9-9057-2328C2BB54DE}">
      <dsp:nvSpPr>
        <dsp:cNvPr id="0" name=""/>
        <dsp:cNvSpPr/>
      </dsp:nvSpPr>
      <dsp:spPr>
        <a:xfrm>
          <a:off x="0" y="4915683"/>
          <a:ext cx="6291714" cy="6143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GB" sz="2800" kern="1200"/>
            <a:t>Curriculum design</a:t>
          </a:r>
          <a:endParaRPr lang="en-US" sz="2800" kern="1200"/>
        </a:p>
      </dsp:txBody>
      <dsp:txXfrm>
        <a:off x="0" y="4915683"/>
        <a:ext cx="6291714" cy="61437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70CD7-5CA7-4ED2-8532-5E8D4610C1F9}" type="datetimeFigureOut">
              <a:rPr lang="en-GB" smtClean="0"/>
              <a:t>03/09/2025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58043-8780-4EFD-8EDB-486D6E87791C}" type="slidenum">
              <a:rPr lang="en-GB" smtClean="0"/>
              <a:t>‹#›</a:t>
            </a:fld>
            <a:endParaRPr lang="en-GB"/>
          </a:p>
        </p:txBody>
      </p:sp>
    </p:spTree>
    <p:extLst>
      <p:ext uri="{BB962C8B-B14F-4D97-AF65-F5344CB8AC3E}">
        <p14:creationId xmlns:p14="http://schemas.microsoft.com/office/powerpoint/2010/main" val="2049526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impact.chartered.college/article/shibli-cognitive-load-theory-classroo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ic.rsc.org/feature/improving-practical-work-with-integrated-instructions/3009798.articl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63E5FCE-92EC-4707-878F-8D8D8C479EAC}" type="slidenum">
              <a:rPr lang="en-GB" smtClean="0"/>
              <a:t>3</a:t>
            </a:fld>
            <a:endParaRPr lang="en-GB"/>
          </a:p>
        </p:txBody>
      </p:sp>
    </p:spTree>
    <p:extLst>
      <p:ext uri="{BB962C8B-B14F-4D97-AF65-F5344CB8AC3E}">
        <p14:creationId xmlns:p14="http://schemas.microsoft.com/office/powerpoint/2010/main" val="651034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https://impact.chartered.college/article/shibli-cognitive-load-theory-classroom/</a:t>
            </a:r>
            <a:endParaRPr lang="en-GB" dirty="0"/>
          </a:p>
          <a:p>
            <a:endParaRPr lang="en-GB" dirty="0"/>
          </a:p>
        </p:txBody>
      </p:sp>
      <p:sp>
        <p:nvSpPr>
          <p:cNvPr id="4" name="Slide Number Placeholder 3"/>
          <p:cNvSpPr>
            <a:spLocks noGrp="1"/>
          </p:cNvSpPr>
          <p:nvPr>
            <p:ph type="sldNum" sz="quarter" idx="5"/>
          </p:nvPr>
        </p:nvSpPr>
        <p:spPr/>
        <p:txBody>
          <a:bodyPr/>
          <a:lstStyle/>
          <a:p>
            <a:fld id="{163E5FCE-92EC-4707-878F-8D8D8C479EAC}" type="slidenum">
              <a:rPr lang="en-GB" smtClean="0"/>
              <a:t>6</a:t>
            </a:fld>
            <a:endParaRPr lang="en-GB"/>
          </a:p>
        </p:txBody>
      </p:sp>
    </p:spTree>
    <p:extLst>
      <p:ext uri="{BB962C8B-B14F-4D97-AF65-F5344CB8AC3E}">
        <p14:creationId xmlns:p14="http://schemas.microsoft.com/office/powerpoint/2010/main" val="3333133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https://eic.rsc.org/feature/improving-practical-work-with-integrated-instructions/3009798.article</a:t>
            </a:r>
            <a:endParaRPr lang="en-GB" dirty="0"/>
          </a:p>
        </p:txBody>
      </p:sp>
      <p:sp>
        <p:nvSpPr>
          <p:cNvPr id="4" name="Slide Number Placeholder 3"/>
          <p:cNvSpPr>
            <a:spLocks noGrp="1"/>
          </p:cNvSpPr>
          <p:nvPr>
            <p:ph type="sldNum" sz="quarter" idx="5"/>
          </p:nvPr>
        </p:nvSpPr>
        <p:spPr/>
        <p:txBody>
          <a:bodyPr/>
          <a:lstStyle/>
          <a:p>
            <a:fld id="{163E5FCE-92EC-4707-878F-8D8D8C479EAC}" type="slidenum">
              <a:rPr lang="en-GB" smtClean="0"/>
              <a:t>11</a:t>
            </a:fld>
            <a:endParaRPr lang="en-GB"/>
          </a:p>
        </p:txBody>
      </p:sp>
    </p:spTree>
    <p:extLst>
      <p:ext uri="{BB962C8B-B14F-4D97-AF65-F5344CB8AC3E}">
        <p14:creationId xmlns:p14="http://schemas.microsoft.com/office/powerpoint/2010/main" val="1773094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63E5FCE-92EC-4707-878F-8D8D8C479EAC}" type="slidenum">
              <a:rPr lang="en-GB" smtClean="0"/>
              <a:t>13</a:t>
            </a:fld>
            <a:endParaRPr lang="en-GB"/>
          </a:p>
        </p:txBody>
      </p:sp>
    </p:spTree>
    <p:extLst>
      <p:ext uri="{BB962C8B-B14F-4D97-AF65-F5344CB8AC3E}">
        <p14:creationId xmlns:p14="http://schemas.microsoft.com/office/powerpoint/2010/main" val="2117804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63E5FCE-92EC-4707-878F-8D8D8C479EAC}" type="slidenum">
              <a:rPr lang="en-GB" smtClean="0"/>
              <a:t>14</a:t>
            </a:fld>
            <a:endParaRPr lang="en-GB"/>
          </a:p>
        </p:txBody>
      </p:sp>
    </p:spTree>
    <p:extLst>
      <p:ext uri="{BB962C8B-B14F-4D97-AF65-F5344CB8AC3E}">
        <p14:creationId xmlns:p14="http://schemas.microsoft.com/office/powerpoint/2010/main" val="3019549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2C6F-FFCF-E591-E4E6-6017034EAD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327F8C9-F315-3493-40FC-C4D3F24ACF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DA6C73-0773-70C7-4ABD-16381E6E981A}"/>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5" name="Footer Placeholder 4">
            <a:extLst>
              <a:ext uri="{FF2B5EF4-FFF2-40B4-BE49-F238E27FC236}">
                <a16:creationId xmlns:a16="http://schemas.microsoft.com/office/drawing/2014/main" id="{A6FB7D3D-50F9-F675-EFE7-D43C9AB6EE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79B1B7-23DD-C7B8-3732-B5E7583DFD17}"/>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1835091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4B26-E7FC-F6CF-ECCD-2BF37D0B882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C8CAD8A-25FB-ADAF-62A7-A148346C4F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6FB965B-45B0-7C4F-A7B7-976A9E6C9143}"/>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5" name="Footer Placeholder 4">
            <a:extLst>
              <a:ext uri="{FF2B5EF4-FFF2-40B4-BE49-F238E27FC236}">
                <a16:creationId xmlns:a16="http://schemas.microsoft.com/office/drawing/2014/main" id="{F5B62536-EE63-70A7-2F2D-4BF3CD383E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E8A021B-75DE-3053-7CF1-5E369AAFFD6A}"/>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282001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2C11A9-115B-E7AA-DF57-F866D1493C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BBCC367-FB05-878C-1060-7EEAC3E30F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435B29-C6E1-411B-965F-DE5F98850F26}"/>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5" name="Footer Placeholder 4">
            <a:extLst>
              <a:ext uri="{FF2B5EF4-FFF2-40B4-BE49-F238E27FC236}">
                <a16:creationId xmlns:a16="http://schemas.microsoft.com/office/drawing/2014/main" id="{2CC404AE-24F9-B909-2601-981E90A1B4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5E7CB2-F75F-E78A-0E7A-A8E6F73ACBFC}"/>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3985261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A20D-54E4-4EAF-E095-CE75D279F1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55C5E9-2693-941F-35E9-4A229471BB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CE10B6-D34B-A5CB-B7D4-E5EB4FFDEB67}"/>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5" name="Footer Placeholder 4">
            <a:extLst>
              <a:ext uri="{FF2B5EF4-FFF2-40B4-BE49-F238E27FC236}">
                <a16:creationId xmlns:a16="http://schemas.microsoft.com/office/drawing/2014/main" id="{0EF573CD-F18E-F3DE-C0FD-D78C293844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B69717-434A-8089-75F2-AD3A056C165E}"/>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1744411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3541-2B5E-43E2-CDDE-CEE36DA28A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12412E-0897-615B-762C-AF604CF735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0A757C-94C4-6858-9AC6-F1E2E09190F7}"/>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5" name="Footer Placeholder 4">
            <a:extLst>
              <a:ext uri="{FF2B5EF4-FFF2-40B4-BE49-F238E27FC236}">
                <a16:creationId xmlns:a16="http://schemas.microsoft.com/office/drawing/2014/main" id="{52F25DD5-60EF-2210-9206-BF4365F63A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ED706F-8680-515D-D02D-6912CB4F59DF}"/>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58499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783FC-3186-BCDC-076E-123F8D31AD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8981DEA-4AB8-E91A-A254-463C86943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C72F146-1E0F-DAA9-67E3-31CFDE5E06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2508DA7-486E-7B11-D5AF-A1A67F6F8940}"/>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6" name="Footer Placeholder 5">
            <a:extLst>
              <a:ext uri="{FF2B5EF4-FFF2-40B4-BE49-F238E27FC236}">
                <a16:creationId xmlns:a16="http://schemas.microsoft.com/office/drawing/2014/main" id="{AAE935D8-43FA-F8A9-C788-A1CDD11D77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F6F1504-AD60-4B50-622D-553D24537296}"/>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64039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12A19-F08E-519B-D006-C42F8F412C7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C6D1488-028D-DE23-E2F8-0D2E0D4F14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24BB6A-D21D-8367-9CDD-81DDC115CE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6E243E-4686-CB4D-9229-1321DF208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29DD1B-3208-A32B-2929-A04280B81C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D00428E-89B2-F8BF-88A1-BBFFAD784988}"/>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8" name="Footer Placeholder 7">
            <a:extLst>
              <a:ext uri="{FF2B5EF4-FFF2-40B4-BE49-F238E27FC236}">
                <a16:creationId xmlns:a16="http://schemas.microsoft.com/office/drawing/2014/main" id="{7A345068-D0BB-FE2E-551C-22451AE3ECE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0083305-FDB5-50F6-7815-AC154FD4A9CB}"/>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195177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7354-6E1C-D854-3F6F-A6059ECA17E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33C35F-8BF9-C478-286E-D9BF2DDA9D4F}"/>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4" name="Footer Placeholder 3">
            <a:extLst>
              <a:ext uri="{FF2B5EF4-FFF2-40B4-BE49-F238E27FC236}">
                <a16:creationId xmlns:a16="http://schemas.microsoft.com/office/drawing/2014/main" id="{D4F69B8C-8A67-80F6-A6EA-1AF57777AED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CBF1306-5055-2AB1-ABFA-BE9CBAEEA53A}"/>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420006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9A8C8-0C1B-D4C1-A035-E76EB0861A40}"/>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3" name="Footer Placeholder 2">
            <a:extLst>
              <a:ext uri="{FF2B5EF4-FFF2-40B4-BE49-F238E27FC236}">
                <a16:creationId xmlns:a16="http://schemas.microsoft.com/office/drawing/2014/main" id="{A5386C8D-ECF3-7B1E-E77C-C8735B609EC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670F55-F62C-3BF3-BE87-374A2DA5B2AD}"/>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63094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42C9-021D-42FE-240C-F34D99C26A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E3332E-D823-4703-92CF-6678F1E759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47D38D4-BDC1-E7C3-773C-390D7518B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4B4139-20F9-88D7-10DD-5E6931440507}"/>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6" name="Footer Placeholder 5">
            <a:extLst>
              <a:ext uri="{FF2B5EF4-FFF2-40B4-BE49-F238E27FC236}">
                <a16:creationId xmlns:a16="http://schemas.microsoft.com/office/drawing/2014/main" id="{C13BCC98-2952-4119-57F2-B2492C9644A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3C98AA8-B9B4-61B1-0793-45B4EFCB3282}"/>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501165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E17C-E654-2C94-4D7B-8C00637CC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16E63BCD-2F82-3665-B786-F24F085A1E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9AF21A-6F5F-0D2C-D84E-5AB8F4B3A6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DF7CFE-77BD-7BF8-F78E-4D419A819F19}"/>
              </a:ext>
            </a:extLst>
          </p:cNvPr>
          <p:cNvSpPr>
            <a:spLocks noGrp="1"/>
          </p:cNvSpPr>
          <p:nvPr>
            <p:ph type="dt" sz="half" idx="10"/>
          </p:nvPr>
        </p:nvSpPr>
        <p:spPr/>
        <p:txBody>
          <a:bodyPr/>
          <a:lstStyle/>
          <a:p>
            <a:fld id="{401652D9-85FD-496E-9A21-0E220193628F}" type="datetimeFigureOut">
              <a:rPr lang="en-GB" smtClean="0"/>
              <a:t>03/09/2025</a:t>
            </a:fld>
            <a:endParaRPr lang="en-GB"/>
          </a:p>
        </p:txBody>
      </p:sp>
      <p:sp>
        <p:nvSpPr>
          <p:cNvPr id="6" name="Footer Placeholder 5">
            <a:extLst>
              <a:ext uri="{FF2B5EF4-FFF2-40B4-BE49-F238E27FC236}">
                <a16:creationId xmlns:a16="http://schemas.microsoft.com/office/drawing/2014/main" id="{1BBFDE8B-BEFD-F765-FAA0-867B8DDDE7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77CCC7-4C53-9275-9EF5-8984CF6B2A4A}"/>
              </a:ext>
            </a:extLst>
          </p:cNvPr>
          <p:cNvSpPr>
            <a:spLocks noGrp="1"/>
          </p:cNvSpPr>
          <p:nvPr>
            <p:ph type="sldNum" sz="quarter" idx="12"/>
          </p:nvPr>
        </p:nvSpPr>
        <p:spPr/>
        <p:txBody>
          <a:bodyPr/>
          <a:lstStyle/>
          <a:p>
            <a:fld id="{46105695-2B79-447D-A60F-4E1C3E4991B7}" type="slidenum">
              <a:rPr lang="en-GB" smtClean="0"/>
              <a:t>‹#›</a:t>
            </a:fld>
            <a:endParaRPr lang="en-GB"/>
          </a:p>
        </p:txBody>
      </p:sp>
    </p:spTree>
    <p:extLst>
      <p:ext uri="{BB962C8B-B14F-4D97-AF65-F5344CB8AC3E}">
        <p14:creationId xmlns:p14="http://schemas.microsoft.com/office/powerpoint/2010/main" val="1941483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80D958-4C3C-C1B3-4AD5-89191BE428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B69B518-28AB-ADD3-C49F-FBAEE835B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84F197-8A98-878F-1AD6-8A6F82B44A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1652D9-85FD-496E-9A21-0E220193628F}" type="datetimeFigureOut">
              <a:rPr lang="en-GB" smtClean="0"/>
              <a:t>03/09/2025</a:t>
            </a:fld>
            <a:endParaRPr lang="en-GB"/>
          </a:p>
        </p:txBody>
      </p:sp>
      <p:sp>
        <p:nvSpPr>
          <p:cNvPr id="5" name="Footer Placeholder 4">
            <a:extLst>
              <a:ext uri="{FF2B5EF4-FFF2-40B4-BE49-F238E27FC236}">
                <a16:creationId xmlns:a16="http://schemas.microsoft.com/office/drawing/2014/main" id="{60A53DFC-C50F-B3B8-FEDD-4DA4F23F8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736706B-5297-6993-01D8-75D7CB3F1A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105695-2B79-447D-A60F-4E1C3E4991B7}" type="slidenum">
              <a:rPr lang="en-GB" smtClean="0"/>
              <a:t>‹#›</a:t>
            </a:fld>
            <a:endParaRPr lang="en-GB"/>
          </a:p>
        </p:txBody>
      </p:sp>
    </p:spTree>
    <p:extLst>
      <p:ext uri="{BB962C8B-B14F-4D97-AF65-F5344CB8AC3E}">
        <p14:creationId xmlns:p14="http://schemas.microsoft.com/office/powerpoint/2010/main" val="1045218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26911283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eic.rsc.org/feature/improving-practical-work-with-integrated-instructions/3009798.articl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016/j.edurev.2013.11.00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320B70-8CE3-89C0-F20B-E097111BF23C}"/>
              </a:ext>
            </a:extLst>
          </p:cNvPr>
          <p:cNvSpPr>
            <a:spLocks noGrp="1"/>
          </p:cNvSpPr>
          <p:nvPr>
            <p:ph type="ctrTitle"/>
          </p:nvPr>
        </p:nvSpPr>
        <p:spPr>
          <a:xfrm>
            <a:off x="5297762" y="640080"/>
            <a:ext cx="6251110" cy="3566160"/>
          </a:xfrm>
        </p:spPr>
        <p:txBody>
          <a:bodyPr anchor="b">
            <a:normAutofit/>
          </a:bodyPr>
          <a:lstStyle/>
          <a:p>
            <a:pPr algn="l"/>
            <a:r>
              <a:rPr lang="en-GB" sz="5400"/>
              <a:t>Cognitive Load Theory</a:t>
            </a:r>
          </a:p>
        </p:txBody>
      </p:sp>
      <p:sp>
        <p:nvSpPr>
          <p:cNvPr id="3" name="Subtitle 2">
            <a:extLst>
              <a:ext uri="{FF2B5EF4-FFF2-40B4-BE49-F238E27FC236}">
                <a16:creationId xmlns:a16="http://schemas.microsoft.com/office/drawing/2014/main" id="{50C676BF-7876-EB26-39B8-9BEE4F561E0A}"/>
              </a:ext>
            </a:extLst>
          </p:cNvPr>
          <p:cNvSpPr>
            <a:spLocks noGrp="1"/>
          </p:cNvSpPr>
          <p:nvPr>
            <p:ph type="subTitle" idx="1"/>
          </p:nvPr>
        </p:nvSpPr>
        <p:spPr>
          <a:xfrm>
            <a:off x="5297760" y="4636008"/>
            <a:ext cx="6251111" cy="1572768"/>
          </a:xfrm>
        </p:spPr>
        <p:txBody>
          <a:bodyPr>
            <a:normAutofit/>
          </a:bodyPr>
          <a:lstStyle/>
          <a:p>
            <a:pPr algn="l"/>
            <a:r>
              <a:rPr lang="en-GB" dirty="0"/>
              <a:t>ITTECF reference – Standard 2 – Promote good progress</a:t>
            </a:r>
            <a:endParaRPr lang="en-GB"/>
          </a:p>
          <a:p>
            <a:pPr algn="l"/>
            <a:endParaRPr lang="en-GB"/>
          </a:p>
          <a:p>
            <a:pPr algn="l"/>
            <a:endParaRPr lang="en-GB"/>
          </a:p>
        </p:txBody>
      </p:sp>
      <p:pic>
        <p:nvPicPr>
          <p:cNvPr id="5" name="Picture 4">
            <a:extLst>
              <a:ext uri="{FF2B5EF4-FFF2-40B4-BE49-F238E27FC236}">
                <a16:creationId xmlns:a16="http://schemas.microsoft.com/office/drawing/2014/main" id="{692F0868-3A82-BCB7-19C9-0EA59CA09209}"/>
              </a:ext>
            </a:extLst>
          </p:cNvPr>
          <p:cNvPicPr>
            <a:picLocks noChangeAspect="1"/>
          </p:cNvPicPr>
          <p:nvPr/>
        </p:nvPicPr>
        <p:blipFill>
          <a:blip r:embed="rId2"/>
          <a:srcRect l="28387" r="26452"/>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705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08044E1-9A64-3533-DDA7-3C0381729A1F}"/>
              </a:ext>
            </a:extLst>
          </p:cNvPr>
          <p:cNvPicPr>
            <a:picLocks noChangeAspect="1"/>
          </p:cNvPicPr>
          <p:nvPr/>
        </p:nvPicPr>
        <p:blipFill>
          <a:blip r:embed="rId2">
            <a:duotone>
              <a:schemeClr val="bg2">
                <a:shade val="45000"/>
                <a:satMod val="135000"/>
              </a:schemeClr>
              <a:prstClr val="white"/>
            </a:duotone>
          </a:blip>
          <a:srcRect r="2667"/>
          <a:stretch>
            <a:fill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2D0D2-89FF-B391-810A-65870052F873}"/>
              </a:ext>
            </a:extLst>
          </p:cNvPr>
          <p:cNvSpPr>
            <a:spLocks noGrp="1"/>
          </p:cNvSpPr>
          <p:nvPr>
            <p:ph type="title"/>
          </p:nvPr>
        </p:nvSpPr>
        <p:spPr>
          <a:xfrm>
            <a:off x="838200" y="365125"/>
            <a:ext cx="10515600" cy="1325563"/>
          </a:xfrm>
        </p:spPr>
        <p:txBody>
          <a:bodyPr>
            <a:normAutofit/>
          </a:bodyPr>
          <a:lstStyle/>
          <a:p>
            <a:r>
              <a:rPr lang="en-GB" dirty="0"/>
              <a:t>Strategies to manage cognitive load</a:t>
            </a:r>
          </a:p>
        </p:txBody>
      </p:sp>
      <p:graphicFrame>
        <p:nvGraphicFramePr>
          <p:cNvPr id="5" name="Content Placeholder 2">
            <a:extLst>
              <a:ext uri="{FF2B5EF4-FFF2-40B4-BE49-F238E27FC236}">
                <a16:creationId xmlns:a16="http://schemas.microsoft.com/office/drawing/2014/main" id="{A6D24D5D-204B-674E-2A3F-2CBA76C9DA1A}"/>
              </a:ext>
            </a:extLst>
          </p:cNvPr>
          <p:cNvGraphicFramePr>
            <a:graphicFrameLocks noGrp="1"/>
          </p:cNvGraphicFramePr>
          <p:nvPr>
            <p:ph idx="1"/>
            <p:extLst>
              <p:ext uri="{D42A27DB-BD31-4B8C-83A1-F6EECF244321}">
                <p14:modId xmlns:p14="http://schemas.microsoft.com/office/powerpoint/2010/main" val="4649930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70123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vert="horz" lIns="91440" tIns="45720" rIns="91440" bIns="45720" rtlCol="0" anchor="b">
            <a:normAutofit/>
          </a:bodyPr>
          <a:lstStyle/>
          <a:p>
            <a:r>
              <a:rPr lang="en-US" sz="4200" kern="1200">
                <a:solidFill>
                  <a:schemeClr val="tx1"/>
                </a:solidFill>
                <a:latin typeface="+mj-lt"/>
                <a:ea typeface="+mj-ea"/>
                <a:cs typeface="+mj-cs"/>
              </a:rPr>
              <a:t>Cognitive Load Theory (CLT)</a:t>
            </a:r>
          </a:p>
        </p:txBody>
      </p:sp>
      <p:sp>
        <p:nvSpPr>
          <p:cNvPr id="1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30936" y="2807208"/>
            <a:ext cx="3429000" cy="3410712"/>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lang="en-US" sz="3200" kern="1200" dirty="0" smtClean="0">
                <a:solidFill>
                  <a:srgbClr val="1F224E"/>
                </a:solidFill>
                <a:latin typeface="Myriad Pro"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800" kern="1200" dirty="0" smtClean="0">
                <a:solidFill>
                  <a:srgbClr val="1F224E"/>
                </a:solidFill>
                <a:latin typeface="Myriad Pro"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2400" kern="1200" dirty="0" smtClean="0">
                <a:solidFill>
                  <a:srgbClr val="1F224E"/>
                </a:solidFill>
                <a:latin typeface="Myriad Pro"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2000" kern="1200" dirty="0" smtClean="0">
                <a:solidFill>
                  <a:srgbClr val="1F224E"/>
                </a:solidFill>
                <a:latin typeface="Myriad Pro"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lang="en-GB" sz="2000" kern="1200" dirty="0">
                <a:solidFill>
                  <a:srgbClr val="1F224E"/>
                </a:solidFill>
                <a:latin typeface="Myriad Pro"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228600">
              <a:lnSpc>
                <a:spcPct val="90000"/>
              </a:lnSpc>
            </a:pPr>
            <a:r>
              <a:rPr lang="en-US" sz="2200">
                <a:solidFill>
                  <a:schemeClr val="tx1"/>
                </a:solidFill>
                <a:latin typeface="+mn-lt"/>
              </a:rPr>
              <a:t>Greer, D.L., </a:t>
            </a:r>
            <a:r>
              <a:rPr lang="en-US" sz="2200" i="1">
                <a:solidFill>
                  <a:schemeClr val="tx1"/>
                </a:solidFill>
                <a:latin typeface="+mn-lt"/>
              </a:rPr>
              <a:t>et al</a:t>
            </a:r>
            <a:r>
              <a:rPr lang="en-US" sz="2200">
                <a:solidFill>
                  <a:schemeClr val="tx1"/>
                </a:solidFill>
                <a:latin typeface="+mn-lt"/>
              </a:rPr>
              <a:t>, Cognitive theory of multimedia learning…,</a:t>
            </a:r>
            <a:r>
              <a:rPr lang="en-US" sz="2200" i="1">
                <a:solidFill>
                  <a:schemeClr val="tx1"/>
                </a:solidFill>
                <a:latin typeface="+mn-lt"/>
              </a:rPr>
              <a:t> Journal of Education, </a:t>
            </a:r>
            <a:r>
              <a:rPr lang="en-US" sz="2200">
                <a:solidFill>
                  <a:schemeClr val="tx1"/>
                </a:solidFill>
                <a:latin typeface="+mn-lt"/>
              </a:rPr>
              <a:t>2013, 193(2), 41-50</a:t>
            </a:r>
          </a:p>
          <a:p>
            <a:pPr marL="0" indent="-228600">
              <a:lnSpc>
                <a:spcPct val="90000"/>
              </a:lnSpc>
            </a:pPr>
            <a:r>
              <a:rPr lang="en-US" sz="2200">
                <a:solidFill>
                  <a:schemeClr val="tx1"/>
                </a:solidFill>
                <a:latin typeface="+mn-lt"/>
                <a:hlinkClick r:id="rId3"/>
              </a:rPr>
              <a:t>https://www.researchgate.net/publication/269112838</a:t>
            </a:r>
            <a:r>
              <a:rPr lang="en-US" sz="2200">
                <a:solidFill>
                  <a:schemeClr val="tx1"/>
                </a:solidFill>
                <a:latin typeface="+mn-lt"/>
              </a:rPr>
              <a:t> </a:t>
            </a:r>
            <a:endParaRPr lang="en-US" sz="2200" i="1">
              <a:solidFill>
                <a:schemeClr val="tx1"/>
              </a:solidFill>
              <a:latin typeface="+mn-lt"/>
            </a:endParaRPr>
          </a:p>
        </p:txBody>
      </p:sp>
      <p:pic>
        <p:nvPicPr>
          <p:cNvPr id="3" name="Picture 2">
            <a:extLst>
              <a:ext uri="{FF2B5EF4-FFF2-40B4-BE49-F238E27FC236}">
                <a16:creationId xmlns:a16="http://schemas.microsoft.com/office/drawing/2014/main" id="{A3222774-4B99-40FC-8180-5B88CFDEFD6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54296" y="1297477"/>
            <a:ext cx="6903720" cy="4263046"/>
          </a:xfrm>
          <a:prstGeom prst="rect">
            <a:avLst/>
          </a:prstGeom>
        </p:spPr>
      </p:pic>
    </p:spTree>
    <p:extLst>
      <p:ext uri="{BB962C8B-B14F-4D97-AF65-F5344CB8AC3E}">
        <p14:creationId xmlns:p14="http://schemas.microsoft.com/office/powerpoint/2010/main" val="235454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19D0CBDB-60CC-C5ED-516C-4B47824222B8}"/>
              </a:ext>
            </a:extLst>
          </p:cNvPr>
          <p:cNvSpPr>
            <a:spLocks noGrp="1"/>
          </p:cNvSpPr>
          <p:nvPr>
            <p:ph type="title"/>
          </p:nvPr>
        </p:nvSpPr>
        <p:spPr>
          <a:xfrm>
            <a:off x="838200" y="643467"/>
            <a:ext cx="2951205" cy="5571066"/>
          </a:xfrm>
        </p:spPr>
        <p:txBody>
          <a:bodyPr>
            <a:normAutofit/>
          </a:bodyPr>
          <a:lstStyle/>
          <a:p>
            <a:r>
              <a:rPr lang="en-GB">
                <a:solidFill>
                  <a:srgbClr val="FFFFFF"/>
                </a:solidFill>
              </a:rPr>
              <a:t>Managing cognitive load in science teaching </a:t>
            </a:r>
          </a:p>
        </p:txBody>
      </p:sp>
      <p:graphicFrame>
        <p:nvGraphicFramePr>
          <p:cNvPr id="12" name="Content Placeholder 2">
            <a:extLst>
              <a:ext uri="{FF2B5EF4-FFF2-40B4-BE49-F238E27FC236}">
                <a16:creationId xmlns:a16="http://schemas.microsoft.com/office/drawing/2014/main" id="{70AA9754-707B-B242-E8EF-17D7D58C7F91}"/>
              </a:ext>
            </a:extLst>
          </p:cNvPr>
          <p:cNvGraphicFramePr>
            <a:graphicFrameLocks noGrp="1"/>
          </p:cNvGraphicFramePr>
          <p:nvPr>
            <p:ph idx="1"/>
            <p:extLst>
              <p:ext uri="{D42A27DB-BD31-4B8C-83A1-F6EECF244321}">
                <p14:modId xmlns:p14="http://schemas.microsoft.com/office/powerpoint/2010/main" val="2389974612"/>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8899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79907"/>
            <a:ext cx="10058400" cy="1046897"/>
          </a:xfrm>
        </p:spPr>
        <p:txBody>
          <a:bodyPr>
            <a:normAutofit fontScale="90000"/>
          </a:bodyPr>
          <a:lstStyle/>
          <a:p>
            <a:r>
              <a:rPr lang="en-GB" b="1" dirty="0"/>
              <a:t>Integrated Instructions:</a:t>
            </a:r>
            <a:br>
              <a:rPr lang="en-GB" dirty="0"/>
            </a:br>
            <a:r>
              <a:rPr lang="en-GB" dirty="0"/>
              <a:t>Reduce cognitive load</a:t>
            </a:r>
            <a:br>
              <a:rPr lang="en-GB" dirty="0"/>
            </a:br>
            <a:r>
              <a:rPr lang="en-GB" dirty="0"/>
              <a:t>Support independence </a:t>
            </a:r>
            <a:br>
              <a:rPr lang="en-GB" dirty="0"/>
            </a:br>
            <a:r>
              <a:rPr lang="en-GB" dirty="0"/>
              <a:t>Improve accuracy and efficiency </a:t>
            </a:r>
            <a:br>
              <a:rPr lang="en-GB" dirty="0"/>
            </a:br>
            <a:r>
              <a:rPr lang="en-GB" dirty="0"/>
              <a:t>Enhance understanding</a:t>
            </a:r>
            <a:br>
              <a:rPr lang="en-GB" dirty="0"/>
            </a:br>
            <a:endParaRPr lang="en-GB" dirty="0"/>
          </a:p>
        </p:txBody>
      </p:sp>
      <p:pic>
        <p:nvPicPr>
          <p:cNvPr id="6" name="Picture 5"/>
          <p:cNvPicPr>
            <a:picLocks noChangeAspect="1"/>
          </p:cNvPicPr>
          <p:nvPr/>
        </p:nvPicPr>
        <p:blipFill>
          <a:blip r:embed="rId3"/>
          <a:stretch>
            <a:fillRect/>
          </a:stretch>
        </p:blipFill>
        <p:spPr>
          <a:xfrm>
            <a:off x="8132064" y="2975036"/>
            <a:ext cx="3124200" cy="3267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p:cNvPicPr>
            <a:picLocks noChangeAspect="1"/>
          </p:cNvPicPr>
          <p:nvPr/>
        </p:nvPicPr>
        <p:blipFill>
          <a:blip r:embed="rId4"/>
          <a:stretch>
            <a:fillRect/>
          </a:stretch>
        </p:blipFill>
        <p:spPr>
          <a:xfrm>
            <a:off x="651510" y="3841812"/>
            <a:ext cx="6153150" cy="15335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Content Placeholder 2"/>
          <p:cNvSpPr txBox="1">
            <a:spLocks/>
          </p:cNvSpPr>
          <p:nvPr/>
        </p:nvSpPr>
        <p:spPr>
          <a:xfrm>
            <a:off x="0" y="5848617"/>
            <a:ext cx="7246866" cy="504056"/>
          </a:xfrm>
          <a:prstGeom prst="rect">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lang="en-US" sz="3200" kern="1200" dirty="0" smtClean="0">
                <a:solidFill>
                  <a:srgbClr val="1F224E"/>
                </a:solidFill>
                <a:latin typeface="Myriad Pro"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lang="en-US" sz="2800" kern="1200" dirty="0" smtClean="0">
                <a:solidFill>
                  <a:srgbClr val="1F224E"/>
                </a:solidFill>
                <a:latin typeface="Myriad Pro"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lang="en-US" sz="2400" kern="1200" dirty="0" smtClean="0">
                <a:solidFill>
                  <a:srgbClr val="1F224E"/>
                </a:solidFill>
                <a:latin typeface="Myriad Pro"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lang="en-US" sz="2000" kern="1200" dirty="0" smtClean="0">
                <a:solidFill>
                  <a:srgbClr val="1F224E"/>
                </a:solidFill>
                <a:latin typeface="Myriad Pro"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lang="en-GB" sz="2000" kern="1200" dirty="0">
                <a:solidFill>
                  <a:srgbClr val="1F224E"/>
                </a:solidFill>
                <a:latin typeface="Myriad Pro"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sz="1100"/>
              <a:t>Deschri </a:t>
            </a:r>
            <a:r>
              <a:rPr lang="en-GB" sz="1100" i="1"/>
              <a:t>et al</a:t>
            </a:r>
            <a:r>
              <a:rPr lang="en-GB" sz="1100"/>
              <a:t> (1997), J Res Sci Teach, 34(9), 891-904: Effect of a Laboratory Manual Design Incorporating Visual</a:t>
            </a:r>
          </a:p>
          <a:p>
            <a:pPr marL="0" indent="0">
              <a:buNone/>
            </a:pPr>
            <a:r>
              <a:rPr lang="en-GB" sz="1100"/>
              <a:t>Information-Processing Aids on Student Learning and Attitudes</a:t>
            </a:r>
            <a:endParaRPr lang="en-GB" sz="1100" i="1" dirty="0"/>
          </a:p>
        </p:txBody>
      </p:sp>
    </p:spTree>
    <p:extLst>
      <p:ext uri="{BB962C8B-B14F-4D97-AF65-F5344CB8AC3E}">
        <p14:creationId xmlns:p14="http://schemas.microsoft.com/office/powerpoint/2010/main" val="4170323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08641"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203325"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89098" y="1106034"/>
            <a:ext cx="5019074" cy="3204134"/>
          </a:xfrm>
        </p:spPr>
        <p:txBody>
          <a:bodyPr vert="horz" lIns="91440" tIns="45720" rIns="91440" bIns="45720" rtlCol="0" anchor="b">
            <a:normAutofit/>
          </a:bodyPr>
          <a:lstStyle/>
          <a:p>
            <a:r>
              <a:rPr lang="en-US" sz="5400"/>
              <a:t>Making integrated instructions</a:t>
            </a:r>
          </a:p>
        </p:txBody>
      </p:sp>
      <p:sp>
        <p:nvSpPr>
          <p:cNvPr id="3" name="Content Placeholder 2"/>
          <p:cNvSpPr>
            <a:spLocks noGrp="1"/>
          </p:cNvSpPr>
          <p:nvPr>
            <p:ph idx="1"/>
          </p:nvPr>
        </p:nvSpPr>
        <p:spPr>
          <a:xfrm>
            <a:off x="494124" y="4872922"/>
            <a:ext cx="5013698" cy="1208141"/>
          </a:xfrm>
        </p:spPr>
        <p:txBody>
          <a:bodyPr vert="horz" lIns="91440" tIns="45720" rIns="91440" bIns="45720" rtlCol="0">
            <a:normAutofit/>
          </a:bodyPr>
          <a:lstStyle/>
          <a:p>
            <a:pPr marL="0" indent="0">
              <a:buNone/>
            </a:pPr>
            <a:r>
              <a:rPr lang="en-US" sz="2400">
                <a:hlinkClick r:id="rId3"/>
              </a:rPr>
              <a:t>https://eic.rsc.org/feature/improving-practical-work-with-integrated-instructions/3009798.article</a:t>
            </a:r>
            <a:r>
              <a:rPr lang="en-US" sz="2400"/>
              <a:t> </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descr="A close up of a person's face&#10;&#10;AI-generated content may be incorrect."/>
          <p:cNvPicPr>
            <a:picLocks noChangeAspect="1"/>
          </p:cNvPicPr>
          <p:nvPr/>
        </p:nvPicPr>
        <p:blipFill>
          <a:blip r:embed="rId4"/>
          <a:stretch>
            <a:fillRect/>
          </a:stretch>
        </p:blipFill>
        <p:spPr>
          <a:xfrm>
            <a:off x="6994071" y="1379249"/>
            <a:ext cx="4708831" cy="1236068"/>
          </a:xfrm>
          <a:prstGeom prst="rect">
            <a:avLst/>
          </a:prstGeom>
        </p:spPr>
      </p:pic>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546920"/>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purple and white logo&#10;&#10;AI-generated content may be incorrect."/>
          <p:cNvPicPr>
            <a:picLocks noChangeAspect="1"/>
          </p:cNvPicPr>
          <p:nvPr/>
        </p:nvPicPr>
        <p:blipFill>
          <a:blip r:embed="rId5"/>
          <a:stretch>
            <a:fillRect/>
          </a:stretch>
        </p:blipFill>
        <p:spPr>
          <a:xfrm>
            <a:off x="6994071" y="4568746"/>
            <a:ext cx="4708833" cy="706325"/>
          </a:xfrm>
          <a:prstGeom prst="rect">
            <a:avLst/>
          </a:prstGeom>
        </p:spPr>
      </p:pic>
    </p:spTree>
    <p:extLst>
      <p:ext uri="{BB962C8B-B14F-4D97-AF65-F5344CB8AC3E}">
        <p14:creationId xmlns:p14="http://schemas.microsoft.com/office/powerpoint/2010/main" val="1713283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639520"/>
            <a:ext cx="3429000" cy="1719072"/>
          </a:xfrm>
        </p:spPr>
        <p:txBody>
          <a:bodyPr anchor="b">
            <a:normAutofit/>
          </a:bodyPr>
          <a:lstStyle/>
          <a:p>
            <a:r>
              <a:rPr lang="en-GB" sz="5000"/>
              <a:t>Integrated Instructions </a:t>
            </a:r>
          </a:p>
        </p:txBody>
      </p:sp>
      <p:sp>
        <p:nvSpPr>
          <p:cNvPr id="12"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2"/>
          <p:cNvSpPr>
            <a:spLocks noGrp="1"/>
          </p:cNvSpPr>
          <p:nvPr>
            <p:ph idx="1"/>
          </p:nvPr>
        </p:nvSpPr>
        <p:spPr>
          <a:xfrm>
            <a:off x="630936" y="2807208"/>
            <a:ext cx="3429000" cy="3410712"/>
          </a:xfrm>
        </p:spPr>
        <p:txBody>
          <a:bodyPr lIns="180000" tIns="180000" rIns="180000" anchor="t">
            <a:normAutofit/>
          </a:bodyPr>
          <a:lstStyle/>
          <a:p>
            <a:pPr marL="457200" indent="-457200">
              <a:buFont typeface="+mj-lt"/>
              <a:buAutoNum type="arabicPeriod"/>
            </a:pPr>
            <a:r>
              <a:rPr lang="en-GB" sz="1700"/>
              <a:t>Add 2 cm</a:t>
            </a:r>
            <a:r>
              <a:rPr lang="en-GB" sz="1700" baseline="30000"/>
              <a:t>3</a:t>
            </a:r>
            <a:r>
              <a:rPr lang="en-GB" sz="1700"/>
              <a:t> of 0.2 M sodium chloride solution to a test tube.</a:t>
            </a:r>
          </a:p>
          <a:p>
            <a:pPr marL="457200" indent="-457200">
              <a:buFont typeface="+mj-lt"/>
              <a:buAutoNum type="arabicPeriod"/>
            </a:pPr>
            <a:r>
              <a:rPr lang="en-GB" sz="1700"/>
              <a:t>Add 5 drops of 0.5 M nitric acid to the same test tube.</a:t>
            </a:r>
          </a:p>
          <a:p>
            <a:pPr marL="457200" indent="-457200">
              <a:buFont typeface="+mj-lt"/>
              <a:buAutoNum type="arabicPeriod"/>
            </a:pPr>
            <a:r>
              <a:rPr lang="en-GB" sz="1700"/>
              <a:t>Add 5 drops of 0.1 M silver nitrate solution to the same test tube.</a:t>
            </a:r>
          </a:p>
          <a:p>
            <a:pPr marL="457200" indent="-457200">
              <a:buFont typeface="+mj-lt"/>
              <a:buAutoNum type="arabicPeriod"/>
            </a:pPr>
            <a:r>
              <a:rPr lang="en-GB" sz="1700"/>
              <a:t>Make and record your observations.</a:t>
            </a:r>
          </a:p>
        </p:txBody>
      </p:sp>
      <p:pic>
        <p:nvPicPr>
          <p:cNvPr id="5" name="Picture 2"/>
          <p:cNvPicPr>
            <a:picLocks noChangeAspect="1" noChangeArrowheads="1"/>
          </p:cNvPicPr>
          <p:nvPr/>
        </p:nvPicPr>
        <p:blipFill>
          <a:blip r:embed="rId2" cstate="email">
            <a:extLst>
              <a:ext uri="{28A0092B-C50C-407E-A947-70E740481C1C}">
                <a14:useLocalDpi xmlns:a14="http://schemas.microsoft.com/office/drawing/2010/main"/>
              </a:ext>
            </a:extLst>
          </a:blip>
          <a:stretch>
            <a:fillRect/>
          </a:stretch>
        </p:blipFill>
        <p:spPr bwMode="auto">
          <a:xfrm>
            <a:off x="4786013" y="640080"/>
            <a:ext cx="6640285" cy="557784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3638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Split attention in practical work</a:t>
            </a:r>
          </a:p>
        </p:txBody>
      </p:sp>
      <p:pic>
        <p:nvPicPr>
          <p:cNvPr id="5" name="Picture 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4147" y="1266667"/>
            <a:ext cx="2386528" cy="2432047"/>
          </a:xfrm>
          <a:prstGeom prst="rect">
            <a:avLst/>
          </a:prstGeom>
        </p:spPr>
      </p:pic>
      <p:sp>
        <p:nvSpPr>
          <p:cNvPr id="6" name="TextBox 5"/>
          <p:cNvSpPr txBox="1"/>
          <p:nvPr/>
        </p:nvSpPr>
        <p:spPr>
          <a:xfrm>
            <a:off x="3716157" y="1266667"/>
            <a:ext cx="8098853" cy="4616648"/>
          </a:xfrm>
          <a:prstGeom prst="rect">
            <a:avLst/>
          </a:prstGeom>
          <a:noFill/>
        </p:spPr>
        <p:txBody>
          <a:bodyPr wrap="square" rtlCol="0">
            <a:spAutoFit/>
          </a:bodyPr>
          <a:lstStyle/>
          <a:p>
            <a:r>
              <a:rPr lang="en-GB" sz="1400" b="1" dirty="0"/>
              <a:t>a </a:t>
            </a:r>
            <a:r>
              <a:rPr lang="en-GB" sz="1400" dirty="0"/>
              <a:t>Add 20 cm3 of the 0.5 M </a:t>
            </a:r>
            <a:r>
              <a:rPr lang="en-GB" sz="1400" dirty="0" err="1"/>
              <a:t>sulfuric</a:t>
            </a:r>
            <a:r>
              <a:rPr lang="en-GB" sz="1400" dirty="0"/>
              <a:t> acid to the 100 cm3 beaker. Heat carefully on the tripod with a gentle blue flame until nearly boiling.</a:t>
            </a:r>
          </a:p>
          <a:p>
            <a:r>
              <a:rPr lang="en-GB" sz="1400" b="1" dirty="0"/>
              <a:t>b </a:t>
            </a:r>
            <a:r>
              <a:rPr lang="en-GB" sz="1400" dirty="0"/>
              <a:t>When the acid is hot enough (just before it starts to boil), use a spatula to add small portions of</a:t>
            </a:r>
          </a:p>
          <a:p>
            <a:r>
              <a:rPr lang="en-GB" sz="1400" dirty="0"/>
              <a:t>copper(II) oxide to the beaker. Stir the mixture gently for up to half a minute after each addition.</a:t>
            </a:r>
          </a:p>
          <a:p>
            <a:r>
              <a:rPr lang="en-GB" sz="1400" b="1" dirty="0"/>
              <a:t>c </a:t>
            </a:r>
            <a:r>
              <a:rPr lang="en-GB" sz="1400" dirty="0"/>
              <a:t>When all the copper(II) oxide has been added, continue to heat gently for 1 to 2 minutes to ensure reaction is complete. Then turn out the Bunsen burner. It may be wise to check (using pH or litmus paper) that no acid remains. If the acid has not been hot enough, excess acid can co-exist with copper oxide.</a:t>
            </a:r>
          </a:p>
          <a:p>
            <a:r>
              <a:rPr lang="en-GB" sz="1400" b="1" dirty="0"/>
              <a:t>d </a:t>
            </a:r>
            <a:r>
              <a:rPr lang="en-GB" sz="1400" dirty="0"/>
              <a:t>Allow the beaker to cool slightly while you set up Stage 2.</a:t>
            </a:r>
          </a:p>
          <a:p>
            <a:r>
              <a:rPr lang="en-GB" sz="1400" b="1" dirty="0"/>
              <a:t>Stage 2</a:t>
            </a:r>
          </a:p>
          <a:p>
            <a:r>
              <a:rPr lang="en-GB" sz="1400" b="1" dirty="0"/>
              <a:t>e </a:t>
            </a:r>
            <a:r>
              <a:rPr lang="en-GB" sz="1400" dirty="0"/>
              <a:t>Place the filter funnel in the neck of the conical flask.</a:t>
            </a:r>
          </a:p>
          <a:p>
            <a:r>
              <a:rPr lang="en-GB" sz="1400" b="1" dirty="0"/>
              <a:t>f </a:t>
            </a:r>
            <a:r>
              <a:rPr lang="en-GB" sz="1400" dirty="0"/>
              <a:t>Fold the filter paper to fit the filter funnel, and put it in the funnel.</a:t>
            </a:r>
          </a:p>
          <a:p>
            <a:r>
              <a:rPr lang="en-GB" sz="1400" b="1" dirty="0"/>
              <a:t>g </a:t>
            </a:r>
            <a:r>
              <a:rPr lang="en-GB" sz="1400" dirty="0"/>
              <a:t>Make sure the beaker is cool enough to hold at the top. The contents should still be hot.</a:t>
            </a:r>
          </a:p>
          <a:p>
            <a:r>
              <a:rPr lang="en-GB" sz="1400" b="1" dirty="0"/>
              <a:t>h </a:t>
            </a:r>
            <a:r>
              <a:rPr lang="en-GB" sz="1400" dirty="0"/>
              <a:t>Gently swirl the contents to mix, and then pour into the filter paper in the funnel. Allow to filter through.</a:t>
            </a:r>
          </a:p>
          <a:p>
            <a:r>
              <a:rPr lang="en-GB" sz="1400" b="1" dirty="0" err="1"/>
              <a:t>i</a:t>
            </a:r>
            <a:r>
              <a:rPr lang="en-GB" sz="1400" b="1" dirty="0"/>
              <a:t> </a:t>
            </a:r>
            <a:r>
              <a:rPr lang="en-GB" sz="1400" dirty="0"/>
              <a:t>A clear blue solution should collect in the flask. If the solution is not clear, and black powder remains in it, you will need to repeat the filtration.</a:t>
            </a:r>
          </a:p>
          <a:p>
            <a:r>
              <a:rPr lang="en-GB" sz="1400" b="1" dirty="0"/>
              <a:t>Stage 3 (optional)</a:t>
            </a:r>
          </a:p>
          <a:p>
            <a:r>
              <a:rPr lang="en-GB" sz="1400" b="1" dirty="0"/>
              <a:t>j </a:t>
            </a:r>
            <a:r>
              <a:rPr lang="en-GB" sz="1400" dirty="0"/>
              <a:t>Rinse the beaker, and pour the clear blue solution back into it. Label the beaker with your name(s). Leave the beaker in a warm place, where it won't be disturbed, for a week or so. This will enable most of the water to evaporate. would fill with toxic fumes.</a:t>
            </a:r>
          </a:p>
          <a:p>
            <a:r>
              <a:rPr lang="en-GB" sz="1400" b="1" dirty="0"/>
              <a:t>k </a:t>
            </a:r>
            <a:r>
              <a:rPr lang="en-GB" sz="1400" dirty="0"/>
              <a:t>Before all the water has evaporated, you should find some crystals forming on the bottom of the</a:t>
            </a:r>
          </a:p>
          <a:p>
            <a:r>
              <a:rPr lang="en-GB" sz="1400" dirty="0"/>
              <a:t>beaker. Filter the solution. Collect the crystals from the filter paper onto a paper towel.</a:t>
            </a:r>
          </a:p>
        </p:txBody>
      </p:sp>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51667" y="3950349"/>
            <a:ext cx="3048218" cy="1641348"/>
          </a:xfrm>
          <a:prstGeom prst="rect">
            <a:avLst/>
          </a:prstGeom>
        </p:spPr>
      </p:pic>
      <p:sp>
        <p:nvSpPr>
          <p:cNvPr id="8" name="Rectangle 7"/>
          <p:cNvSpPr/>
          <p:nvPr/>
        </p:nvSpPr>
        <p:spPr>
          <a:xfrm>
            <a:off x="0" y="6128358"/>
            <a:ext cx="7679814" cy="246221"/>
          </a:xfrm>
          <a:prstGeom prst="rect">
            <a:avLst/>
          </a:prstGeom>
        </p:spPr>
        <p:txBody>
          <a:bodyPr wrap="square">
            <a:spAutoFit/>
          </a:bodyPr>
          <a:lstStyle/>
          <a:p>
            <a:r>
              <a:rPr lang="en-GB" sz="1000" dirty="0"/>
              <a:t>http://www.rsc.org/learn-chemistry/resource/res00001917/reacting-copper-ii-oxide-with-sulfuric-acid?cmpid=CMP00006703</a:t>
            </a:r>
          </a:p>
        </p:txBody>
      </p:sp>
      <p:sp>
        <p:nvSpPr>
          <p:cNvPr id="3" name="Rectangle 2">
            <a:extLst>
              <a:ext uri="{FF2B5EF4-FFF2-40B4-BE49-F238E27FC236}">
                <a16:creationId xmlns:a16="http://schemas.microsoft.com/office/drawing/2014/main" id="{1E978ACF-4D5B-46B5-8577-4058215C8BE0}"/>
              </a:ext>
            </a:extLst>
          </p:cNvPr>
          <p:cNvSpPr/>
          <p:nvPr/>
        </p:nvSpPr>
        <p:spPr>
          <a:xfrm>
            <a:off x="-17927" y="6296456"/>
            <a:ext cx="12432704" cy="584775"/>
          </a:xfrm>
          <a:prstGeom prst="rect">
            <a:avLst/>
          </a:prstGeom>
        </p:spPr>
        <p:txBody>
          <a:bodyPr wrap="square">
            <a:spAutoFit/>
          </a:bodyPr>
          <a:lstStyle/>
          <a:p>
            <a:r>
              <a:rPr lang="en-GB" sz="1600" dirty="0"/>
              <a:t>Cook, M.P., 2006. Visual representations in science education: The influence of prior knowledge and cognitive load theory on instructional design principles. </a:t>
            </a:r>
            <a:r>
              <a:rPr lang="en-GB" sz="1600" i="1" dirty="0"/>
              <a:t>Science education</a:t>
            </a:r>
            <a:r>
              <a:rPr lang="en-GB" sz="1600" dirty="0"/>
              <a:t>, </a:t>
            </a:r>
            <a:r>
              <a:rPr lang="en-GB" sz="1600" i="1" dirty="0"/>
              <a:t>90</a:t>
            </a:r>
            <a:r>
              <a:rPr lang="en-GB" sz="1600" dirty="0"/>
              <a:t>(6), pp.1073-1091.</a:t>
            </a:r>
          </a:p>
        </p:txBody>
      </p:sp>
    </p:spTree>
    <p:extLst>
      <p:ext uri="{BB962C8B-B14F-4D97-AF65-F5344CB8AC3E}">
        <p14:creationId xmlns:p14="http://schemas.microsoft.com/office/powerpoint/2010/main" val="3699689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Integrated-instructions in practical work</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4654296" y="1386173"/>
            <a:ext cx="7214616" cy="4058221"/>
          </a:xfrm>
          <a:prstGeom prst="rect">
            <a:avLst/>
          </a:prstGeom>
        </p:spPr>
      </p:pic>
    </p:spTree>
    <p:extLst>
      <p:ext uri="{BB962C8B-B14F-4D97-AF65-F5344CB8AC3E}">
        <p14:creationId xmlns:p14="http://schemas.microsoft.com/office/powerpoint/2010/main" val="1426403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Making integrated instructions</a:t>
            </a:r>
          </a:p>
        </p:txBody>
      </p:sp>
      <p:sp>
        <p:nvSpPr>
          <p:cNvPr id="5" name="Rectangle 4"/>
          <p:cNvSpPr/>
          <p:nvPr/>
        </p:nvSpPr>
        <p:spPr>
          <a:xfrm>
            <a:off x="638882" y="4631161"/>
            <a:ext cx="3571810" cy="1559327"/>
          </a:xfrm>
          <a:prstGeom prst="rect">
            <a:avLst/>
          </a:prstGeom>
        </p:spPr>
        <p:txBody>
          <a:bodyPr vert="horz" lIns="91440" tIns="45720" rIns="91440" bIns="45720" rtlCol="0">
            <a:normAutofit/>
          </a:bodyPr>
          <a:lstStyle/>
          <a:p>
            <a:pPr>
              <a:lnSpc>
                <a:spcPct val="90000"/>
              </a:lnSpc>
              <a:spcBef>
                <a:spcPts val="1000"/>
              </a:spcBef>
            </a:pPr>
            <a:r>
              <a:rPr lang="en-US" sz="2400" kern="1200">
                <a:solidFill>
                  <a:schemeClr val="tx1"/>
                </a:solidFill>
                <a:latin typeface="+mn-lt"/>
                <a:ea typeface="+mn-ea"/>
                <a:cs typeface="+mn-cs"/>
              </a:rPr>
              <a:t>https://dave2004b.wordpress.com/2018/02/25/integrated-instructions-templates/</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654296" y="1368137"/>
            <a:ext cx="7214616" cy="4094294"/>
          </a:xfrm>
          <a:prstGeom prst="rect">
            <a:avLst/>
          </a:prstGeom>
        </p:spPr>
      </p:pic>
    </p:spTree>
    <p:extLst>
      <p:ext uri="{BB962C8B-B14F-4D97-AF65-F5344CB8AC3E}">
        <p14:creationId xmlns:p14="http://schemas.microsoft.com/office/powerpoint/2010/main" val="4083930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0B25E4-E903-4343-8882-DFE45C01B89A}"/>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Year 9: Traditional vs Integrated</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8019031-078E-4DFA-9220-BF28AAEFD04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3481" y="1685306"/>
            <a:ext cx="3521050" cy="4976751"/>
          </a:xfrm>
          <a:prstGeom prst="rect">
            <a:avLst/>
          </a:prstGeom>
        </p:spPr>
      </p:pic>
      <p:pic>
        <p:nvPicPr>
          <p:cNvPr id="4" name="Picture 3">
            <a:extLst>
              <a:ext uri="{FF2B5EF4-FFF2-40B4-BE49-F238E27FC236}">
                <a16:creationId xmlns:a16="http://schemas.microsoft.com/office/drawing/2014/main" id="{57AF55CE-95B8-48EC-8AF1-C409FDE2DAB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54318" y="2109756"/>
            <a:ext cx="6691158" cy="3880870"/>
          </a:xfrm>
          <a:prstGeom prst="rect">
            <a:avLst/>
          </a:prstGeom>
        </p:spPr>
      </p:pic>
    </p:spTree>
    <p:extLst>
      <p:ext uri="{BB962C8B-B14F-4D97-AF65-F5344CB8AC3E}">
        <p14:creationId xmlns:p14="http://schemas.microsoft.com/office/powerpoint/2010/main" val="326051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GB" sz="4200" dirty="0"/>
              <a:t>Split attention  demonstration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6DCF5AD-D045-9B87-4173-73BB178E0D6B}"/>
              </a:ext>
            </a:extLst>
          </p:cNvPr>
          <p:cNvGraphicFramePr>
            <a:graphicFrameLocks noGrp="1"/>
          </p:cNvGraphicFramePr>
          <p:nvPr>
            <p:ph idx="1"/>
            <p:extLst>
              <p:ext uri="{D42A27DB-BD31-4B8C-83A1-F6EECF244321}">
                <p14:modId xmlns:p14="http://schemas.microsoft.com/office/powerpoint/2010/main" val="155393875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1345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E2AA4B-E964-49BB-A897-D36E53069C9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100"/>
              <a:t>Year 12: Traditional vs Integrated</a:t>
            </a:r>
          </a:p>
        </p:txBody>
      </p:sp>
      <p:sp>
        <p:nvSpPr>
          <p:cNvPr id="12"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CD26B6C-8971-4EC7-AEBE-C8316FE40E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881" y="1519913"/>
            <a:ext cx="3596487" cy="5174801"/>
          </a:xfrm>
          <a:prstGeom prst="rect">
            <a:avLst/>
          </a:prstGeom>
        </p:spPr>
      </p:pic>
      <p:pic>
        <p:nvPicPr>
          <p:cNvPr id="4" name="Picture 3">
            <a:extLst>
              <a:ext uri="{FF2B5EF4-FFF2-40B4-BE49-F238E27FC236}">
                <a16:creationId xmlns:a16="http://schemas.microsoft.com/office/drawing/2014/main" id="{6EA3AF74-1668-4B4E-94F0-AF6D586329D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27171" y="2242169"/>
            <a:ext cx="6741741" cy="3775375"/>
          </a:xfrm>
          <a:prstGeom prst="rect">
            <a:avLst/>
          </a:prstGeom>
        </p:spPr>
      </p:pic>
    </p:spTree>
    <p:extLst>
      <p:ext uri="{BB962C8B-B14F-4D97-AF65-F5344CB8AC3E}">
        <p14:creationId xmlns:p14="http://schemas.microsoft.com/office/powerpoint/2010/main" val="38555073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E0133-B9A5-474A-8FB9-5E7477FCF3FC}"/>
              </a:ext>
            </a:extLst>
          </p:cNvPr>
          <p:cNvSpPr>
            <a:spLocks noGrp="1"/>
          </p:cNvSpPr>
          <p:nvPr>
            <p:ph type="title"/>
          </p:nvPr>
        </p:nvSpPr>
        <p:spPr/>
        <p:txBody>
          <a:bodyPr>
            <a:normAutofit/>
          </a:bodyPr>
          <a:lstStyle/>
          <a:p>
            <a:r>
              <a:rPr lang="en-GB" dirty="0"/>
              <a:t>Student opinions of different practical types</a:t>
            </a:r>
          </a:p>
        </p:txBody>
      </p:sp>
      <p:pic>
        <p:nvPicPr>
          <p:cNvPr id="5" name="Picture 4">
            <a:extLst>
              <a:ext uri="{FF2B5EF4-FFF2-40B4-BE49-F238E27FC236}">
                <a16:creationId xmlns:a16="http://schemas.microsoft.com/office/drawing/2014/main" id="{6A492880-CE81-4BD1-AFBD-1DFEFA143C6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56216" y="1268760"/>
            <a:ext cx="4844721" cy="360000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F1DB82D-B2CF-4C6B-917E-3608949927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452831" y="1265540"/>
            <a:ext cx="4983725" cy="360000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DCEFBDDE-7B47-41E2-8B22-55D02A914974}"/>
              </a:ext>
            </a:extLst>
          </p:cNvPr>
          <p:cNvSpPr txBox="1"/>
          <p:nvPr/>
        </p:nvSpPr>
        <p:spPr>
          <a:xfrm>
            <a:off x="767408" y="4941168"/>
            <a:ext cx="11305256" cy="1354217"/>
          </a:xfrm>
          <a:prstGeom prst="rect">
            <a:avLst/>
          </a:prstGeom>
          <a:noFill/>
        </p:spPr>
        <p:txBody>
          <a:bodyPr wrap="square" rtlCol="0">
            <a:spAutoFit/>
          </a:bodyPr>
          <a:lstStyle/>
          <a:p>
            <a:r>
              <a:rPr lang="en-GB" sz="1600" dirty="0"/>
              <a:t>Understanding – How easy/hard did you find it to understand the practical instructions?</a:t>
            </a:r>
          </a:p>
          <a:p>
            <a:r>
              <a:rPr lang="en-GB" sz="1600" dirty="0"/>
              <a:t>Carryout – How easy/hard did you find it to carry out the practical work?</a:t>
            </a:r>
          </a:p>
          <a:p>
            <a:r>
              <a:rPr lang="en-GB" sz="1600" dirty="0"/>
              <a:t>Confident – How confident did you feel during the practical work?</a:t>
            </a:r>
          </a:p>
          <a:p>
            <a:r>
              <a:rPr lang="en-GB" sz="1600" dirty="0"/>
              <a:t>Successful – How successful did you feel at the end of the practical?</a:t>
            </a:r>
          </a:p>
          <a:p>
            <a:r>
              <a:rPr lang="en-GB" sz="1600" dirty="0"/>
              <a:t>Helpful – How helpful was the practical in your learning?</a:t>
            </a:r>
          </a:p>
        </p:txBody>
      </p:sp>
      <p:sp>
        <p:nvSpPr>
          <p:cNvPr id="9" name="TextBox 8">
            <a:extLst>
              <a:ext uri="{FF2B5EF4-FFF2-40B4-BE49-F238E27FC236}">
                <a16:creationId xmlns:a16="http://schemas.microsoft.com/office/drawing/2014/main" id="{B3CA0E4A-DEA6-4E4B-AB66-756A4E0C55D5}"/>
              </a:ext>
            </a:extLst>
          </p:cNvPr>
          <p:cNvSpPr txBox="1"/>
          <p:nvPr/>
        </p:nvSpPr>
        <p:spPr>
          <a:xfrm>
            <a:off x="305743" y="2348880"/>
            <a:ext cx="461665" cy="2031325"/>
          </a:xfrm>
          <a:prstGeom prst="rect">
            <a:avLst/>
          </a:prstGeom>
          <a:noFill/>
        </p:spPr>
        <p:txBody>
          <a:bodyPr vert="vert270" wrap="square" rtlCol="0">
            <a:spAutoFit/>
          </a:bodyPr>
          <a:lstStyle/>
          <a:p>
            <a:r>
              <a:rPr lang="en-GB" dirty="0"/>
              <a:t>lower is better</a:t>
            </a:r>
          </a:p>
        </p:txBody>
      </p:sp>
    </p:spTree>
    <p:extLst>
      <p:ext uri="{BB962C8B-B14F-4D97-AF65-F5344CB8AC3E}">
        <p14:creationId xmlns:p14="http://schemas.microsoft.com/office/powerpoint/2010/main" val="1083301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82CA8-81AF-AEA4-B9F5-525F7A3A8BF8}"/>
              </a:ext>
            </a:extLst>
          </p:cNvPr>
          <p:cNvSpPr>
            <a:spLocks noGrp="1"/>
          </p:cNvSpPr>
          <p:nvPr>
            <p:ph type="title"/>
          </p:nvPr>
        </p:nvSpPr>
        <p:spPr>
          <a:xfrm>
            <a:off x="838200" y="365125"/>
            <a:ext cx="10515600" cy="1325563"/>
          </a:xfrm>
        </p:spPr>
        <p:txBody>
          <a:bodyPr>
            <a:normAutofit/>
          </a:bodyPr>
          <a:lstStyle/>
          <a:p>
            <a:r>
              <a:rPr lang="en-GB" sz="5400"/>
              <a:t>Planning support</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D62E6D-FC49-3052-F11A-16BD20CC7760}"/>
              </a:ext>
            </a:extLst>
          </p:cNvPr>
          <p:cNvSpPr>
            <a:spLocks noGrp="1"/>
          </p:cNvSpPr>
          <p:nvPr>
            <p:ph idx="1"/>
          </p:nvPr>
        </p:nvSpPr>
        <p:spPr>
          <a:xfrm>
            <a:off x="838200" y="1929384"/>
            <a:ext cx="10515600" cy="4251960"/>
          </a:xfrm>
        </p:spPr>
        <p:txBody>
          <a:bodyPr>
            <a:normAutofit/>
          </a:bodyPr>
          <a:lstStyle/>
          <a:p>
            <a:r>
              <a:rPr lang="en-GB" dirty="0"/>
              <a:t>Can you create a set of integrated instructions for your chosen practical activity? </a:t>
            </a:r>
          </a:p>
          <a:p>
            <a:endParaRPr lang="en-GB" dirty="0"/>
          </a:p>
          <a:p>
            <a:r>
              <a:rPr lang="en-GB" dirty="0"/>
              <a:t>Share these with another group.</a:t>
            </a:r>
          </a:p>
          <a:p>
            <a:endParaRPr lang="en-GB" dirty="0"/>
          </a:p>
          <a:p>
            <a:r>
              <a:rPr lang="en-GB" dirty="0"/>
              <a:t>Peer assess:</a:t>
            </a:r>
          </a:p>
          <a:p>
            <a:pPr lvl="1"/>
            <a:r>
              <a:rPr lang="en-GB" sz="2800" dirty="0"/>
              <a:t>Would you be able to follow these instructions without asking any questions?</a:t>
            </a:r>
          </a:p>
          <a:p>
            <a:pPr marL="457200" lvl="1" indent="0">
              <a:buNone/>
            </a:pPr>
            <a:endParaRPr lang="en-GB" sz="2200" dirty="0"/>
          </a:p>
        </p:txBody>
      </p:sp>
    </p:spTree>
    <p:extLst>
      <p:ext uri="{BB962C8B-B14F-4D97-AF65-F5344CB8AC3E}">
        <p14:creationId xmlns:p14="http://schemas.microsoft.com/office/powerpoint/2010/main" val="2434824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5C0C0-AE6B-441B-AF59-DC3EA3BF2656}"/>
              </a:ext>
            </a:extLst>
          </p:cNvPr>
          <p:cNvSpPr>
            <a:spLocks noGrp="1"/>
          </p:cNvSpPr>
          <p:nvPr>
            <p:ph type="title"/>
          </p:nvPr>
        </p:nvSpPr>
        <p:spPr>
          <a:xfrm>
            <a:off x="1066800" y="286603"/>
            <a:ext cx="10058400" cy="764275"/>
          </a:xfrm>
        </p:spPr>
        <p:txBody>
          <a:bodyPr/>
          <a:lstStyle/>
          <a:p>
            <a:r>
              <a:rPr lang="en-GB" dirty="0"/>
              <a:t>References</a:t>
            </a:r>
          </a:p>
        </p:txBody>
      </p:sp>
      <p:sp>
        <p:nvSpPr>
          <p:cNvPr id="3" name="Content Placeholder 2">
            <a:extLst>
              <a:ext uri="{FF2B5EF4-FFF2-40B4-BE49-F238E27FC236}">
                <a16:creationId xmlns:a16="http://schemas.microsoft.com/office/drawing/2014/main" id="{176E5E6D-914B-4592-BB83-91DBA34DB998}"/>
              </a:ext>
            </a:extLst>
          </p:cNvPr>
          <p:cNvSpPr>
            <a:spLocks noGrp="1"/>
          </p:cNvSpPr>
          <p:nvPr>
            <p:ph idx="1"/>
          </p:nvPr>
        </p:nvSpPr>
        <p:spPr/>
        <p:txBody>
          <a:bodyPr>
            <a:normAutofit fontScale="62500" lnSpcReduction="20000"/>
          </a:bodyPr>
          <a:lstStyle/>
          <a:p>
            <a:r>
              <a:rPr lang="en-GB" dirty="0"/>
              <a:t>Clark, R., Nguyen, F. &amp; </a:t>
            </a:r>
            <a:r>
              <a:rPr lang="en-GB" dirty="0" err="1"/>
              <a:t>Sweller</a:t>
            </a:r>
            <a:r>
              <a:rPr lang="en-GB" dirty="0"/>
              <a:t>, J. (2006) Efficiency in Learning: Evidence-Based Guidelines to Manage Cognitive Load. John Wiley &amp; Sons.</a:t>
            </a:r>
          </a:p>
          <a:p>
            <a:r>
              <a:rPr lang="en-GB" dirty="0"/>
              <a:t>Cook, M.P., 2006. Visual representations in science education: The influence of prior knowledge and cognitive load theory on instructional design principles. </a:t>
            </a:r>
            <a:r>
              <a:rPr lang="en-GB" i="1" dirty="0"/>
              <a:t>Science education</a:t>
            </a:r>
            <a:r>
              <a:rPr lang="en-GB" dirty="0"/>
              <a:t>, </a:t>
            </a:r>
            <a:r>
              <a:rPr lang="en-GB" i="1" dirty="0"/>
              <a:t>90</a:t>
            </a:r>
            <a:r>
              <a:rPr lang="en-GB" dirty="0"/>
              <a:t>(6), pp.1073-1091. </a:t>
            </a:r>
          </a:p>
          <a:p>
            <a:r>
              <a:rPr lang="en-GB" dirty="0" err="1">
                <a:solidFill>
                  <a:srgbClr val="000000"/>
                </a:solidFill>
                <a:latin typeface="Arial" panose="020B0604020202020204" pitchFamily="34" charset="0"/>
              </a:rPr>
              <a:t>Donker</a:t>
            </a:r>
            <a:r>
              <a:rPr lang="en-GB" dirty="0">
                <a:solidFill>
                  <a:srgbClr val="000000"/>
                </a:solidFill>
                <a:latin typeface="Arial" panose="020B0604020202020204" pitchFamily="34" charset="0"/>
              </a:rPr>
              <a:t>, A. S., de Boer, H., </a:t>
            </a:r>
            <a:r>
              <a:rPr lang="en-GB" dirty="0" err="1">
                <a:solidFill>
                  <a:srgbClr val="000000"/>
                </a:solidFill>
                <a:latin typeface="Arial" panose="020B0604020202020204" pitchFamily="34" charset="0"/>
              </a:rPr>
              <a:t>Kostons</a:t>
            </a:r>
            <a:r>
              <a:rPr lang="en-GB" dirty="0">
                <a:solidFill>
                  <a:srgbClr val="000000"/>
                </a:solidFill>
                <a:latin typeface="Arial" panose="020B0604020202020204" pitchFamily="34" charset="0"/>
              </a:rPr>
              <a:t>, D., </a:t>
            </a:r>
            <a:r>
              <a:rPr lang="en-GB" dirty="0" err="1">
                <a:solidFill>
                  <a:srgbClr val="000000"/>
                </a:solidFill>
                <a:latin typeface="Arial" panose="020B0604020202020204" pitchFamily="34" charset="0"/>
              </a:rPr>
              <a:t>Dignath</a:t>
            </a:r>
            <a:r>
              <a:rPr lang="en-GB" dirty="0">
                <a:solidFill>
                  <a:srgbClr val="000000"/>
                </a:solidFill>
                <a:latin typeface="Arial" panose="020B0604020202020204" pitchFamily="34" charset="0"/>
              </a:rPr>
              <a:t> van </a:t>
            </a:r>
            <a:r>
              <a:rPr lang="en-GB" dirty="0" err="1">
                <a:solidFill>
                  <a:srgbClr val="000000"/>
                </a:solidFill>
                <a:latin typeface="Arial" panose="020B0604020202020204" pitchFamily="34" charset="0"/>
              </a:rPr>
              <a:t>Ewijk</a:t>
            </a:r>
            <a:r>
              <a:rPr lang="en-GB" dirty="0">
                <a:solidFill>
                  <a:srgbClr val="000000"/>
                </a:solidFill>
                <a:latin typeface="Arial" panose="020B0604020202020204" pitchFamily="34" charset="0"/>
              </a:rPr>
              <a:t>, C. C., &amp; van der </a:t>
            </a:r>
            <a:r>
              <a:rPr lang="en-GB" dirty="0" err="1">
                <a:solidFill>
                  <a:srgbClr val="000000"/>
                </a:solidFill>
                <a:latin typeface="Arial" panose="020B0604020202020204" pitchFamily="34" charset="0"/>
              </a:rPr>
              <a:t>Werf</a:t>
            </a:r>
            <a:r>
              <a:rPr lang="en-GB" dirty="0">
                <a:solidFill>
                  <a:srgbClr val="000000"/>
                </a:solidFill>
                <a:latin typeface="Arial" panose="020B0604020202020204" pitchFamily="34" charset="0"/>
              </a:rPr>
              <a:t>, M. P. C. (2014) Effectiveness of learning strategy instruction on academic performance: A meta-analysis. </a:t>
            </a:r>
            <a:r>
              <a:rPr lang="en-GB" i="1" dirty="0">
                <a:solidFill>
                  <a:srgbClr val="000000"/>
                </a:solidFill>
                <a:latin typeface="Arial" panose="020B0604020202020204" pitchFamily="34" charset="0"/>
              </a:rPr>
              <a:t>Educational Research Review</a:t>
            </a:r>
            <a:r>
              <a:rPr lang="en-GB" dirty="0">
                <a:solidFill>
                  <a:srgbClr val="000000"/>
                </a:solidFill>
                <a:latin typeface="Arial" panose="020B0604020202020204" pitchFamily="34" charset="0"/>
              </a:rPr>
              <a:t>, </a:t>
            </a:r>
            <a:r>
              <a:rPr lang="en-GB" i="1" dirty="0">
                <a:solidFill>
                  <a:srgbClr val="000000"/>
                </a:solidFill>
                <a:latin typeface="Arial" panose="020B0604020202020204" pitchFamily="34" charset="0"/>
              </a:rPr>
              <a:t>11</a:t>
            </a:r>
            <a:r>
              <a:rPr lang="en-GB" dirty="0">
                <a:solidFill>
                  <a:srgbClr val="000000"/>
                </a:solidFill>
                <a:latin typeface="Arial" panose="020B0604020202020204" pitchFamily="34" charset="0"/>
              </a:rPr>
              <a:t>, 1–26. </a:t>
            </a:r>
            <a:r>
              <a:rPr lang="en-GB" dirty="0">
                <a:solidFill>
                  <a:srgbClr val="0000FF"/>
                </a:solidFill>
                <a:latin typeface="Arial" panose="020B0604020202020204" pitchFamily="34" charset="0"/>
                <a:hlinkClick r:id="rId2"/>
              </a:rPr>
              <a:t>https://doi.org/10.1016/j.edurev.2013.11.002</a:t>
            </a:r>
            <a:r>
              <a:rPr lang="en-GB" dirty="0">
                <a:solidFill>
                  <a:srgbClr val="000000"/>
                </a:solidFill>
                <a:latin typeface="Arial" panose="020B0604020202020204" pitchFamily="34" charset="0"/>
              </a:rPr>
              <a:t>.</a:t>
            </a:r>
            <a:endParaRPr lang="en-GB" dirty="0">
              <a:latin typeface="Calibri" panose="020F0502020204030204" pitchFamily="34" charset="0"/>
              <a:ea typeface="Calibri" panose="020F0502020204030204" pitchFamily="34" charset="0"/>
              <a:cs typeface="Times New Roman" panose="02020603050405020304" pitchFamily="18" charset="0"/>
            </a:endParaRPr>
          </a:p>
          <a:p>
            <a:r>
              <a:rPr lang="en-GB" dirty="0"/>
              <a:t>Paterson, D.J., 2019. Design and evaluation of integrated instructions in secondary-level chemistry practical work. </a:t>
            </a:r>
            <a:r>
              <a:rPr lang="en-GB" i="1" dirty="0"/>
              <a:t>Journal of Chemical Education</a:t>
            </a:r>
            <a:r>
              <a:rPr lang="en-GB" dirty="0"/>
              <a:t>, </a:t>
            </a:r>
            <a:r>
              <a:rPr lang="en-GB" i="1" dirty="0"/>
              <a:t>96</a:t>
            </a:r>
            <a:r>
              <a:rPr lang="en-GB" dirty="0"/>
              <a:t>(11), pp.2510-2517. (Not available for full text view)</a:t>
            </a:r>
          </a:p>
          <a:p>
            <a:r>
              <a:rPr lang="en-GB" dirty="0" err="1"/>
              <a:t>Rosenshine</a:t>
            </a:r>
            <a:r>
              <a:rPr lang="en-GB" dirty="0"/>
              <a:t>, B. (2012) Principles of Instruction: Research-based strategies that all teachers should know. American Educator, 12–20</a:t>
            </a:r>
          </a:p>
          <a:p>
            <a:pPr marL="0" indent="0">
              <a:buNone/>
            </a:pPr>
            <a:r>
              <a:rPr lang="en-GB" dirty="0" err="1"/>
              <a:t>Sweller</a:t>
            </a:r>
            <a:r>
              <a:rPr lang="en-GB" dirty="0"/>
              <a:t>, J., (1988). Cognitive load during problem solving: Effects on learning. </a:t>
            </a:r>
            <a:r>
              <a:rPr lang="en-GB" i="1" dirty="0"/>
              <a:t>Cognitive science</a:t>
            </a:r>
            <a:r>
              <a:rPr lang="en-GB" dirty="0"/>
              <a:t>, </a:t>
            </a:r>
            <a:r>
              <a:rPr lang="en-GB" i="1" dirty="0"/>
              <a:t>12</a:t>
            </a:r>
            <a:r>
              <a:rPr lang="en-GB" dirty="0"/>
              <a:t>(2), pp.257-285.</a:t>
            </a:r>
          </a:p>
          <a:p>
            <a:pPr marL="0" indent="0">
              <a:buNone/>
            </a:pPr>
            <a:r>
              <a:rPr lang="en-GB" dirty="0" err="1"/>
              <a:t>Sweller</a:t>
            </a:r>
            <a:r>
              <a:rPr lang="en-GB" dirty="0"/>
              <a:t>, J., Van </a:t>
            </a:r>
            <a:r>
              <a:rPr lang="en-GB" dirty="0" err="1"/>
              <a:t>Merrienboer</a:t>
            </a:r>
            <a:r>
              <a:rPr lang="en-GB" dirty="0"/>
              <a:t>, J.J. and </a:t>
            </a:r>
            <a:r>
              <a:rPr lang="en-GB" dirty="0" err="1"/>
              <a:t>Paas</a:t>
            </a:r>
            <a:r>
              <a:rPr lang="en-GB" dirty="0"/>
              <a:t>, F.G., 1998. Cognitive architecture and instructional design. </a:t>
            </a:r>
            <a:r>
              <a:rPr lang="en-GB" i="1" dirty="0"/>
              <a:t>Educational psychology review</a:t>
            </a:r>
            <a:r>
              <a:rPr lang="en-GB" dirty="0"/>
              <a:t>, </a:t>
            </a:r>
            <a:r>
              <a:rPr lang="en-GB" i="1" dirty="0"/>
              <a:t>10</a:t>
            </a:r>
            <a:r>
              <a:rPr lang="en-GB" dirty="0"/>
              <a:t>(3), pp.251-296.</a:t>
            </a:r>
          </a:p>
        </p:txBody>
      </p:sp>
    </p:spTree>
    <p:extLst>
      <p:ext uri="{BB962C8B-B14F-4D97-AF65-F5344CB8AC3E}">
        <p14:creationId xmlns:p14="http://schemas.microsoft.com/office/powerpoint/2010/main" val="1218623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2B52C0-8F7F-3D90-660F-62E034A8163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Exemplar metacognitive strategies which can reduce cognitive load</a:t>
            </a:r>
          </a:p>
        </p:txBody>
      </p:sp>
      <p:sp>
        <p:nvSpPr>
          <p:cNvPr id="13"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table which lists 10 exemplar techniques for developing metacognitive skill. Elaboration, self explanation,, highlighting, keyword, imagery, rereading, practice testing, distributed practice and interleaved practice&#10;">
            <a:extLst>
              <a:ext uri="{FF2B5EF4-FFF2-40B4-BE49-F238E27FC236}">
                <a16:creationId xmlns:a16="http://schemas.microsoft.com/office/drawing/2014/main" id="{F6DDEF18-D55E-3471-5C46-0AE6A697843F}"/>
              </a:ext>
            </a:extLst>
          </p:cNvPr>
          <p:cNvPicPr>
            <a:picLocks noGrp="1" noChangeAspect="1"/>
          </p:cNvPicPr>
          <p:nvPr>
            <p:ph idx="1"/>
          </p:nvPr>
        </p:nvPicPr>
        <p:blipFill rotWithShape="1">
          <a:blip r:embed="rId2"/>
          <a:srcRect l="38468" t="27670" r="19758" b="43656"/>
          <a:stretch/>
        </p:blipFill>
        <p:spPr>
          <a:xfrm>
            <a:off x="4654296" y="2022488"/>
            <a:ext cx="7214616" cy="2785592"/>
          </a:xfrm>
          <a:prstGeom prst="rect">
            <a:avLst/>
          </a:prstGeom>
        </p:spPr>
      </p:pic>
      <p:sp>
        <p:nvSpPr>
          <p:cNvPr id="6" name="TextBox 5">
            <a:extLst>
              <a:ext uri="{FF2B5EF4-FFF2-40B4-BE49-F238E27FC236}">
                <a16:creationId xmlns:a16="http://schemas.microsoft.com/office/drawing/2014/main" id="{3C5481BE-7428-7F04-A74A-13AE04D9E417}"/>
              </a:ext>
            </a:extLst>
          </p:cNvPr>
          <p:cNvSpPr txBox="1"/>
          <p:nvPr/>
        </p:nvSpPr>
        <p:spPr>
          <a:xfrm>
            <a:off x="209715" y="5371068"/>
            <a:ext cx="11602065" cy="1277273"/>
          </a:xfrm>
          <a:prstGeom prst="rect">
            <a:avLst/>
          </a:prstGeom>
          <a:noFill/>
        </p:spPr>
        <p:txBody>
          <a:bodyPr wrap="square" rtlCol="0">
            <a:spAutoFit/>
          </a:bodyPr>
          <a:lstStyle/>
          <a:p>
            <a:pPr>
              <a:spcAft>
                <a:spcPts val="600"/>
              </a:spcAft>
            </a:pPr>
            <a:r>
              <a:rPr lang="en-GB" b="0" i="0" u="none" strike="noStrike" baseline="0" err="1">
                <a:solidFill>
                  <a:srgbClr val="000000"/>
                </a:solidFill>
                <a:latin typeface="Arial" panose="020B0604020202020204" pitchFamily="34" charset="0"/>
              </a:rPr>
              <a:t>Donker</a:t>
            </a:r>
            <a:r>
              <a:rPr lang="en-GB" b="0" i="0" u="none" strike="noStrike" baseline="0">
                <a:solidFill>
                  <a:srgbClr val="000000"/>
                </a:solidFill>
                <a:latin typeface="Arial" panose="020B0604020202020204" pitchFamily="34" charset="0"/>
              </a:rPr>
              <a:t>, A. S., de Boer, H., </a:t>
            </a:r>
            <a:r>
              <a:rPr lang="en-GB" b="0" i="0" u="none" strike="noStrike" baseline="0" err="1">
                <a:solidFill>
                  <a:srgbClr val="000000"/>
                </a:solidFill>
                <a:latin typeface="Arial" panose="020B0604020202020204" pitchFamily="34" charset="0"/>
              </a:rPr>
              <a:t>Kostons</a:t>
            </a:r>
            <a:r>
              <a:rPr lang="en-GB" b="0" i="0" u="none" strike="noStrike" baseline="0">
                <a:solidFill>
                  <a:srgbClr val="000000"/>
                </a:solidFill>
                <a:latin typeface="Arial" panose="020B0604020202020204" pitchFamily="34" charset="0"/>
              </a:rPr>
              <a:t>, D., </a:t>
            </a:r>
            <a:r>
              <a:rPr lang="en-GB" b="0" i="0" u="none" strike="noStrike" baseline="0" err="1">
                <a:solidFill>
                  <a:srgbClr val="000000"/>
                </a:solidFill>
                <a:latin typeface="Arial" panose="020B0604020202020204" pitchFamily="34" charset="0"/>
              </a:rPr>
              <a:t>Dignath</a:t>
            </a:r>
            <a:r>
              <a:rPr lang="en-GB" b="0" i="0" u="none" strike="noStrike" baseline="0">
                <a:solidFill>
                  <a:srgbClr val="000000"/>
                </a:solidFill>
                <a:latin typeface="Arial" panose="020B0604020202020204" pitchFamily="34" charset="0"/>
              </a:rPr>
              <a:t> van Ewijk, C. C., &amp; van der Werf, M. P. C. (2014) Effectiveness of learning strategy instruction on academic performance: A meta-analysis. </a:t>
            </a:r>
            <a:r>
              <a:rPr lang="en-GB" b="0" i="1" u="none" strike="noStrike" baseline="0">
                <a:solidFill>
                  <a:srgbClr val="000000"/>
                </a:solidFill>
                <a:latin typeface="Arial" panose="020B0604020202020204" pitchFamily="34" charset="0"/>
              </a:rPr>
              <a:t>Educational Research Review</a:t>
            </a:r>
            <a:r>
              <a:rPr lang="en-GB" b="0" i="0" u="none" strike="noStrike" baseline="0">
                <a:solidFill>
                  <a:srgbClr val="000000"/>
                </a:solidFill>
                <a:latin typeface="Arial" panose="020B0604020202020204" pitchFamily="34" charset="0"/>
              </a:rPr>
              <a:t>, </a:t>
            </a:r>
            <a:r>
              <a:rPr lang="en-GB" b="0" i="1" u="none" strike="noStrike" baseline="0">
                <a:solidFill>
                  <a:srgbClr val="000000"/>
                </a:solidFill>
                <a:latin typeface="Arial" panose="020B0604020202020204" pitchFamily="34" charset="0"/>
              </a:rPr>
              <a:t>11</a:t>
            </a:r>
            <a:r>
              <a:rPr lang="en-GB" b="0" i="0" u="none" strike="noStrike" baseline="0">
                <a:solidFill>
                  <a:srgbClr val="000000"/>
                </a:solidFill>
                <a:latin typeface="Arial" panose="020B0604020202020204" pitchFamily="34" charset="0"/>
              </a:rPr>
              <a:t>, 1–26. </a:t>
            </a:r>
            <a:r>
              <a:rPr lang="en-GB" b="0" i="0" u="none" strike="noStrike" baseline="0">
                <a:solidFill>
                  <a:srgbClr val="0000FF"/>
                </a:solidFill>
                <a:latin typeface="Arial" panose="020B0604020202020204" pitchFamily="34" charset="0"/>
              </a:rPr>
              <a:t>https://doi.org/10.1016/j.edurev.2013.11.002</a:t>
            </a:r>
            <a:r>
              <a:rPr lang="en-GB" b="0" i="0" u="none" strike="noStrike" baseline="0">
                <a:solidFill>
                  <a:srgbClr val="000000"/>
                </a:solidFill>
                <a:latin typeface="Arial" panose="020B0604020202020204" pitchFamily="34" charset="0"/>
              </a:rPr>
              <a:t>. 	(Table taken from p6)</a:t>
            </a:r>
          </a:p>
          <a:p>
            <a:pPr>
              <a:spcAft>
                <a:spcPts val="600"/>
              </a:spcAft>
            </a:pPr>
            <a:endParaRPr lang="en-GB"/>
          </a:p>
        </p:txBody>
      </p:sp>
    </p:spTree>
    <p:extLst>
      <p:ext uri="{BB962C8B-B14F-4D97-AF65-F5344CB8AC3E}">
        <p14:creationId xmlns:p14="http://schemas.microsoft.com/office/powerpoint/2010/main" val="150601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C932-BAA3-4072-8104-E5AC6354ADE1}"/>
              </a:ext>
            </a:extLst>
          </p:cNvPr>
          <p:cNvSpPr>
            <a:spLocks noGrp="1"/>
          </p:cNvSpPr>
          <p:nvPr>
            <p:ph type="title"/>
          </p:nvPr>
        </p:nvSpPr>
        <p:spPr>
          <a:xfrm>
            <a:off x="147536" y="-374177"/>
            <a:ext cx="10515600" cy="1325563"/>
          </a:xfrm>
        </p:spPr>
        <p:txBody>
          <a:bodyPr/>
          <a:lstStyle/>
          <a:p>
            <a:r>
              <a:rPr lang="en-GB" dirty="0"/>
              <a:t>How do you reduce extraneous load</a:t>
            </a:r>
          </a:p>
        </p:txBody>
      </p:sp>
      <p:graphicFrame>
        <p:nvGraphicFramePr>
          <p:cNvPr id="6" name="Table 6">
            <a:extLst>
              <a:ext uri="{FF2B5EF4-FFF2-40B4-BE49-F238E27FC236}">
                <a16:creationId xmlns:a16="http://schemas.microsoft.com/office/drawing/2014/main" id="{46517950-2702-469F-A053-C8F3211059EC}"/>
              </a:ext>
            </a:extLst>
          </p:cNvPr>
          <p:cNvGraphicFramePr>
            <a:graphicFrameLocks noGrp="1"/>
          </p:cNvGraphicFramePr>
          <p:nvPr/>
        </p:nvGraphicFramePr>
        <p:xfrm>
          <a:off x="147536" y="785608"/>
          <a:ext cx="11480802" cy="5313680"/>
        </p:xfrm>
        <a:graphic>
          <a:graphicData uri="http://schemas.openxmlformats.org/drawingml/2006/table">
            <a:tbl>
              <a:tblPr firstRow="1" bandRow="1">
                <a:tableStyleId>{5C22544A-7EE6-4342-B048-85BDC9FD1C3A}</a:tableStyleId>
              </a:tblPr>
              <a:tblGrid>
                <a:gridCol w="3826934">
                  <a:extLst>
                    <a:ext uri="{9D8B030D-6E8A-4147-A177-3AD203B41FA5}">
                      <a16:colId xmlns:a16="http://schemas.microsoft.com/office/drawing/2014/main" val="3402374170"/>
                    </a:ext>
                  </a:extLst>
                </a:gridCol>
                <a:gridCol w="3826934">
                  <a:extLst>
                    <a:ext uri="{9D8B030D-6E8A-4147-A177-3AD203B41FA5}">
                      <a16:colId xmlns:a16="http://schemas.microsoft.com/office/drawing/2014/main" val="1345309259"/>
                    </a:ext>
                  </a:extLst>
                </a:gridCol>
                <a:gridCol w="3826934">
                  <a:extLst>
                    <a:ext uri="{9D8B030D-6E8A-4147-A177-3AD203B41FA5}">
                      <a16:colId xmlns:a16="http://schemas.microsoft.com/office/drawing/2014/main" val="1894306927"/>
                    </a:ext>
                  </a:extLst>
                </a:gridCol>
              </a:tblGrid>
              <a:tr h="370840">
                <a:tc>
                  <a:txBody>
                    <a:bodyPr/>
                    <a:lstStyle/>
                    <a:p>
                      <a:r>
                        <a:rPr lang="en-GB" dirty="0"/>
                        <a:t>technique</a:t>
                      </a:r>
                    </a:p>
                  </a:txBody>
                  <a:tcPr/>
                </a:tc>
                <a:tc>
                  <a:txBody>
                    <a:bodyPr/>
                    <a:lstStyle/>
                    <a:p>
                      <a:r>
                        <a:rPr lang="en-GB" dirty="0"/>
                        <a:t>Description </a:t>
                      </a:r>
                    </a:p>
                  </a:txBody>
                  <a:tcPr/>
                </a:tc>
                <a:tc>
                  <a:txBody>
                    <a:bodyPr/>
                    <a:lstStyle/>
                    <a:p>
                      <a:r>
                        <a:rPr lang="en-GB" dirty="0"/>
                        <a:t>Impact</a:t>
                      </a:r>
                    </a:p>
                  </a:txBody>
                  <a:tcPr/>
                </a:tc>
                <a:extLst>
                  <a:ext uri="{0D108BD9-81ED-4DB2-BD59-A6C34878D82A}">
                    <a16:rowId xmlns:a16="http://schemas.microsoft.com/office/drawing/2014/main" val="2748162641"/>
                  </a:ext>
                </a:extLst>
              </a:tr>
              <a:tr h="370840">
                <a:tc>
                  <a:txBody>
                    <a:bodyPr/>
                    <a:lstStyle/>
                    <a:p>
                      <a:r>
                        <a:rPr lang="en-GB" dirty="0"/>
                        <a:t>Worked example</a:t>
                      </a:r>
                    </a:p>
                  </a:txBody>
                  <a:tcPr/>
                </a:tc>
                <a:tc>
                  <a:txBody>
                    <a:bodyPr/>
                    <a:lstStyle/>
                    <a:p>
                      <a:r>
                        <a:rPr lang="en-GB" dirty="0"/>
                        <a:t>Replaces conventional problems and crutches with worked examples. </a:t>
                      </a:r>
                    </a:p>
                  </a:txBody>
                  <a:tcPr/>
                </a:tc>
                <a:tc>
                  <a:txBody>
                    <a:bodyPr/>
                    <a:lstStyle/>
                    <a:p>
                      <a:r>
                        <a:rPr lang="en-GB" dirty="0"/>
                        <a:t>Reduces extraneous load by exemplifying key steps to problems.</a:t>
                      </a:r>
                    </a:p>
                  </a:txBody>
                  <a:tcPr/>
                </a:tc>
                <a:extLst>
                  <a:ext uri="{0D108BD9-81ED-4DB2-BD59-A6C34878D82A}">
                    <a16:rowId xmlns:a16="http://schemas.microsoft.com/office/drawing/2014/main" val="1473653248"/>
                  </a:ext>
                </a:extLst>
              </a:tr>
              <a:tr h="370840">
                <a:tc>
                  <a:txBody>
                    <a:bodyPr/>
                    <a:lstStyle/>
                    <a:p>
                      <a:r>
                        <a:rPr lang="en-GB" dirty="0"/>
                        <a:t>Completion effect (faded examples)</a:t>
                      </a:r>
                    </a:p>
                  </a:txBody>
                  <a:tcPr/>
                </a:tc>
                <a:tc>
                  <a:txBody>
                    <a:bodyPr/>
                    <a:lstStyle/>
                    <a:p>
                      <a:r>
                        <a:rPr lang="en-GB" dirty="0"/>
                        <a:t>Replace conventional problems with worked examples where certain steps are missing</a:t>
                      </a:r>
                    </a:p>
                  </a:txBody>
                  <a:tcPr/>
                </a:tc>
                <a:tc>
                  <a:txBody>
                    <a:bodyPr/>
                    <a:lstStyle/>
                    <a:p>
                      <a:r>
                        <a:rPr lang="en-GB" dirty="0"/>
                        <a:t>Reduces extraneous load by gradually giving different parts of the problem allowing time to embed each step</a:t>
                      </a:r>
                    </a:p>
                  </a:txBody>
                  <a:tcPr/>
                </a:tc>
                <a:extLst>
                  <a:ext uri="{0D108BD9-81ED-4DB2-BD59-A6C34878D82A}">
                    <a16:rowId xmlns:a16="http://schemas.microsoft.com/office/drawing/2014/main" val="854380169"/>
                  </a:ext>
                </a:extLst>
              </a:tr>
              <a:tr h="370840">
                <a:tc>
                  <a:txBody>
                    <a:bodyPr/>
                    <a:lstStyle/>
                    <a:p>
                      <a:r>
                        <a:rPr lang="en-GB" dirty="0"/>
                        <a:t>Split attention effect</a:t>
                      </a:r>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2013451368"/>
                  </a:ext>
                </a:extLst>
              </a:tr>
              <a:tr h="370840">
                <a:tc>
                  <a:txBody>
                    <a:bodyPr/>
                    <a:lstStyle/>
                    <a:p>
                      <a:r>
                        <a:rPr lang="en-GB" dirty="0"/>
                        <a:t>Modality effect</a:t>
                      </a:r>
                    </a:p>
                  </a:txBody>
                  <a:tcPr/>
                </a:tc>
                <a:tc>
                  <a:txBody>
                    <a:bodyPr/>
                    <a:lstStyle/>
                    <a:p>
                      <a:r>
                        <a:rPr lang="en-GB" dirty="0"/>
                        <a:t>Remove excess text from slides use visual cues with narration to explain concepts</a:t>
                      </a:r>
                    </a:p>
                  </a:txBody>
                  <a:tcPr/>
                </a:tc>
                <a:tc>
                  <a:txBody>
                    <a:bodyPr/>
                    <a:lstStyle/>
                    <a:p>
                      <a:r>
                        <a:rPr lang="en-GB" dirty="0"/>
                        <a:t>Reduces extraneous load as the multimodal presentation visual and auditory processors</a:t>
                      </a:r>
                    </a:p>
                  </a:txBody>
                  <a:tcPr/>
                </a:tc>
                <a:extLst>
                  <a:ext uri="{0D108BD9-81ED-4DB2-BD59-A6C34878D82A}">
                    <a16:rowId xmlns:a16="http://schemas.microsoft.com/office/drawing/2014/main" val="1831548135"/>
                  </a:ext>
                </a:extLst>
              </a:tr>
              <a:tr h="370840">
                <a:tc>
                  <a:txBody>
                    <a:bodyPr/>
                    <a:lstStyle/>
                    <a:p>
                      <a:r>
                        <a:rPr lang="en-GB" dirty="0"/>
                        <a:t>Goal free effect</a:t>
                      </a:r>
                    </a:p>
                  </a:txBody>
                  <a:tcPr/>
                </a:tc>
                <a:tc>
                  <a:txBody>
                    <a:bodyPr/>
                    <a:lstStyle/>
                    <a:p>
                      <a:r>
                        <a:rPr lang="en-GB" dirty="0"/>
                        <a:t>Replace conventional problems with goal free problems which provide students with non specific goal</a:t>
                      </a:r>
                    </a:p>
                  </a:txBody>
                  <a:tcPr/>
                </a:tc>
                <a:tc>
                  <a:txBody>
                    <a:bodyPr/>
                    <a:lstStyle/>
                    <a:p>
                      <a:r>
                        <a:rPr lang="en-GB" dirty="0"/>
                        <a:t>Reduces extraneous load caused by relating a problem to a specific goal</a:t>
                      </a:r>
                    </a:p>
                  </a:txBody>
                  <a:tcPr/>
                </a:tc>
                <a:extLst>
                  <a:ext uri="{0D108BD9-81ED-4DB2-BD59-A6C34878D82A}">
                    <a16:rowId xmlns:a16="http://schemas.microsoft.com/office/drawing/2014/main" val="647905841"/>
                  </a:ext>
                </a:extLst>
              </a:tr>
              <a:tr h="370840">
                <a:tc>
                  <a:txBody>
                    <a:bodyPr/>
                    <a:lstStyle/>
                    <a:p>
                      <a:r>
                        <a:rPr lang="en-GB" dirty="0"/>
                        <a:t>Redundancy effect</a:t>
                      </a:r>
                    </a:p>
                  </a:txBody>
                  <a:tcPr/>
                </a:tc>
                <a:tc>
                  <a:txBody>
                    <a:bodyPr/>
                    <a:lstStyle/>
                    <a:p>
                      <a:r>
                        <a:rPr lang="en-GB" dirty="0"/>
                        <a:t>Replace multiple sources of information and distractors</a:t>
                      </a:r>
                    </a:p>
                  </a:txBody>
                  <a:tcPr/>
                </a:tc>
                <a:tc>
                  <a:txBody>
                    <a:bodyPr/>
                    <a:lstStyle/>
                    <a:p>
                      <a:r>
                        <a:rPr lang="en-GB" dirty="0"/>
                        <a:t>Reduces extraneous load caused by unnecessarily processing redundant information</a:t>
                      </a:r>
                    </a:p>
                  </a:txBody>
                  <a:tcPr/>
                </a:tc>
                <a:extLst>
                  <a:ext uri="{0D108BD9-81ED-4DB2-BD59-A6C34878D82A}">
                    <a16:rowId xmlns:a16="http://schemas.microsoft.com/office/drawing/2014/main" val="889501340"/>
                  </a:ext>
                </a:extLst>
              </a:tr>
            </a:tbl>
          </a:graphicData>
        </a:graphic>
      </p:graphicFrame>
    </p:spTree>
    <p:extLst>
      <p:ext uri="{BB962C8B-B14F-4D97-AF65-F5344CB8AC3E}">
        <p14:creationId xmlns:p14="http://schemas.microsoft.com/office/powerpoint/2010/main" val="2221180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C87AF-C189-4FE2-99D9-FEC7CF9B4CFF}"/>
              </a:ext>
            </a:extLst>
          </p:cNvPr>
          <p:cNvSpPr>
            <a:spLocks noGrp="1"/>
          </p:cNvSpPr>
          <p:nvPr>
            <p:ph type="title"/>
          </p:nvPr>
        </p:nvSpPr>
        <p:spPr/>
        <p:txBody>
          <a:bodyPr/>
          <a:lstStyle/>
          <a:p>
            <a:r>
              <a:rPr lang="en-GB" dirty="0"/>
              <a:t>Journal of Chemical Education article</a:t>
            </a:r>
          </a:p>
        </p:txBody>
      </p:sp>
      <p:sp>
        <p:nvSpPr>
          <p:cNvPr id="3" name="Content Placeholder 2">
            <a:extLst>
              <a:ext uri="{FF2B5EF4-FFF2-40B4-BE49-F238E27FC236}">
                <a16:creationId xmlns:a16="http://schemas.microsoft.com/office/drawing/2014/main" id="{921801F2-3B39-4E25-BACF-C73DC9809D3B}"/>
              </a:ext>
            </a:extLst>
          </p:cNvPr>
          <p:cNvSpPr>
            <a:spLocks noGrp="1"/>
          </p:cNvSpPr>
          <p:nvPr>
            <p:ph idx="1"/>
          </p:nvPr>
        </p:nvSpPr>
        <p:spPr>
          <a:xfrm>
            <a:off x="1097280" y="5301208"/>
            <a:ext cx="10058400" cy="690158"/>
          </a:xfrm>
        </p:spPr>
        <p:txBody>
          <a:bodyPr>
            <a:normAutofit/>
          </a:bodyPr>
          <a:lstStyle/>
          <a:p>
            <a:endParaRPr lang="en-GB" sz="3200" dirty="0"/>
          </a:p>
        </p:txBody>
      </p:sp>
      <p:pic>
        <p:nvPicPr>
          <p:cNvPr id="6" name="Picture 5">
            <a:extLst>
              <a:ext uri="{FF2B5EF4-FFF2-40B4-BE49-F238E27FC236}">
                <a16:creationId xmlns:a16="http://schemas.microsoft.com/office/drawing/2014/main" id="{2C03ED42-6057-44D2-853C-4E6C7AE708C9}"/>
              </a:ext>
            </a:extLst>
          </p:cNvPr>
          <p:cNvPicPr>
            <a:picLocks noChangeAspect="1"/>
          </p:cNvPicPr>
          <p:nvPr/>
        </p:nvPicPr>
        <p:blipFill>
          <a:blip r:embed="rId2"/>
          <a:stretch>
            <a:fillRect/>
          </a:stretch>
        </p:blipFill>
        <p:spPr>
          <a:xfrm>
            <a:off x="263352" y="1484784"/>
            <a:ext cx="11784642" cy="3312368"/>
          </a:xfrm>
          <a:prstGeom prst="rect">
            <a:avLst/>
          </a:prstGeom>
        </p:spPr>
      </p:pic>
    </p:spTree>
    <p:extLst>
      <p:ext uri="{BB962C8B-B14F-4D97-AF65-F5344CB8AC3E}">
        <p14:creationId xmlns:p14="http://schemas.microsoft.com/office/powerpoint/2010/main" val="277240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5000" y="640823"/>
            <a:ext cx="3418659" cy="5583148"/>
          </a:xfrm>
        </p:spPr>
        <p:txBody>
          <a:bodyPr anchor="ctr">
            <a:normAutofit/>
          </a:bodyPr>
          <a:lstStyle/>
          <a:p>
            <a:r>
              <a:rPr lang="en-GB" sz="4200" dirty="0"/>
              <a:t>Split attention  demonstration</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8100B95-F7AC-8F9F-D2D1-C5FE84599B83}"/>
              </a:ext>
            </a:extLst>
          </p:cNvPr>
          <p:cNvGraphicFramePr>
            <a:graphicFrameLocks noGrp="1"/>
          </p:cNvGraphicFramePr>
          <p:nvPr>
            <p:ph idx="1"/>
            <p:extLst>
              <p:ext uri="{D42A27DB-BD31-4B8C-83A1-F6EECF244321}">
                <p14:modId xmlns:p14="http://schemas.microsoft.com/office/powerpoint/2010/main" val="414824187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2983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29078-52CA-D020-21B6-D5F197CED00F}"/>
              </a:ext>
            </a:extLst>
          </p:cNvPr>
          <p:cNvSpPr>
            <a:spLocks noGrp="1"/>
          </p:cNvSpPr>
          <p:nvPr>
            <p:ph type="title"/>
          </p:nvPr>
        </p:nvSpPr>
        <p:spPr>
          <a:xfrm>
            <a:off x="635000" y="640823"/>
            <a:ext cx="3418659" cy="5583148"/>
          </a:xfrm>
        </p:spPr>
        <p:txBody>
          <a:bodyPr anchor="ctr">
            <a:normAutofit/>
          </a:bodyPr>
          <a:lstStyle/>
          <a:p>
            <a:r>
              <a:rPr lang="en-GB" sz="5400"/>
              <a:t>Practical work and cognitive load</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4D2B49-644B-6F69-EB02-784632E90C0D}"/>
              </a:ext>
            </a:extLst>
          </p:cNvPr>
          <p:cNvGraphicFramePr>
            <a:graphicFrameLocks noGrp="1"/>
          </p:cNvGraphicFramePr>
          <p:nvPr>
            <p:ph idx="1"/>
            <p:extLst>
              <p:ext uri="{D42A27DB-BD31-4B8C-83A1-F6EECF244321}">
                <p14:modId xmlns:p14="http://schemas.microsoft.com/office/powerpoint/2010/main" val="1032447945"/>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527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61550" y="1079971"/>
            <a:ext cx="3418550" cy="1083564"/>
          </a:xfrm>
        </p:spPr>
        <p:txBody>
          <a:bodyPr vert="horz" lIns="91440" tIns="45720" rIns="91440" bIns="45720" rtlCol="0" anchor="b">
            <a:normAutofit fontScale="90000"/>
          </a:bodyPr>
          <a:lstStyle/>
          <a:p>
            <a:r>
              <a:rPr lang="en-US" sz="4200" kern="1200" dirty="0">
                <a:solidFill>
                  <a:schemeClr val="tx1"/>
                </a:solidFill>
                <a:latin typeface="+mj-lt"/>
                <a:ea typeface="+mj-ea"/>
                <a:cs typeface="+mj-cs"/>
              </a:rPr>
              <a:t>Practical work – a hard ask for students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30936" y="5410634"/>
            <a:ext cx="9590750" cy="79814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Clark, R., Nguyen, F. &amp; </a:t>
            </a:r>
            <a:r>
              <a:rPr lang="en-US" sz="2200" dirty="0" err="1"/>
              <a:t>Sweller</a:t>
            </a:r>
            <a:r>
              <a:rPr lang="en-US" sz="2200" dirty="0"/>
              <a:t>, J. (2006) Efficiency in Learning: Evidence-Based Guidelines to Manage Cognitive Load. John Wiley &amp; Sons.</a:t>
            </a:r>
          </a:p>
        </p:txBody>
      </p:sp>
      <p:pic>
        <p:nvPicPr>
          <p:cNvPr id="5" name="Picture 4"/>
          <p:cNvPicPr>
            <a:picLocks noChangeAspect="1"/>
          </p:cNvPicPr>
          <p:nvPr/>
        </p:nvPicPr>
        <p:blipFill rotWithShape="1">
          <a:blip r:embed="rId2"/>
          <a:srcRect b="8929"/>
          <a:stretch/>
        </p:blipFill>
        <p:spPr>
          <a:xfrm>
            <a:off x="3664735" y="1153124"/>
            <a:ext cx="8527265" cy="3805274"/>
          </a:xfrm>
          <a:prstGeom prst="rect">
            <a:avLst/>
          </a:prstGeom>
        </p:spPr>
      </p:pic>
    </p:spTree>
    <p:extLst>
      <p:ext uri="{BB962C8B-B14F-4D97-AF65-F5344CB8AC3E}">
        <p14:creationId xmlns:p14="http://schemas.microsoft.com/office/powerpoint/2010/main" val="421157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Cognitive Load Theory (CLT)</a:t>
            </a:r>
          </a:p>
        </p:txBody>
      </p:sp>
      <p:sp>
        <p:nvSpPr>
          <p:cNvPr id="3" name="Content Placeholder 2"/>
          <p:cNvSpPr>
            <a:spLocks noGrp="1"/>
          </p:cNvSpPr>
          <p:nvPr>
            <p:ph idx="1"/>
          </p:nvPr>
        </p:nvSpPr>
        <p:spPr>
          <a:xfrm>
            <a:off x="838200" y="1523873"/>
            <a:ext cx="10515600" cy="4351338"/>
          </a:xfrm>
        </p:spPr>
        <p:txBody>
          <a:bodyPr>
            <a:normAutofit/>
          </a:bodyPr>
          <a:lstStyle/>
          <a:p>
            <a:r>
              <a:rPr lang="en-GB" sz="2800" dirty="0"/>
              <a:t>What is happening in the </a:t>
            </a:r>
            <a:r>
              <a:rPr lang="en-GB" dirty="0"/>
              <a:t>w</a:t>
            </a:r>
            <a:r>
              <a:rPr lang="en-GB" sz="2800" dirty="0"/>
              <a:t>orking </a:t>
            </a:r>
            <a:r>
              <a:rPr lang="en-GB" dirty="0"/>
              <a:t>m</a:t>
            </a:r>
            <a:r>
              <a:rPr lang="en-GB" sz="2800" dirty="0"/>
              <a:t>emory? Three types of load…</a:t>
            </a:r>
          </a:p>
        </p:txBody>
      </p:sp>
      <p:graphicFrame>
        <p:nvGraphicFramePr>
          <p:cNvPr id="4" name="Diagram 3"/>
          <p:cNvGraphicFramePr/>
          <p:nvPr>
            <p:extLst>
              <p:ext uri="{D42A27DB-BD31-4B8C-83A1-F6EECF244321}">
                <p14:modId xmlns:p14="http://schemas.microsoft.com/office/powerpoint/2010/main" val="4228153087"/>
              </p:ext>
            </p:extLst>
          </p:nvPr>
        </p:nvGraphicFramePr>
        <p:xfrm>
          <a:off x="1986750" y="2145631"/>
          <a:ext cx="82185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750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A69DB56E-14FA-4B1E-ACFF-5BD90314D815}"/>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CD61FD99-7F15-4A9C-B6CC-52B9C70837F9}"/>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024EC215-2050-4B9F-AB1E-AB4E3F5DD58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52A0DF5B-D361-441A-AF96-DDBF79EC9F2B}"/>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CAB216AA-BB21-431D-9CA4-734FB8743DA1}"/>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09E1A3AE-5810-4E67-B9E1-45C4E2E1FDB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5853B1-1862-17A8-5484-A31361B0CD5A}"/>
              </a:ext>
            </a:extLst>
          </p:cNvPr>
          <p:cNvSpPr>
            <a:spLocks noGrp="1"/>
          </p:cNvSpPr>
          <p:nvPr>
            <p:ph type="title"/>
          </p:nvPr>
        </p:nvSpPr>
        <p:spPr>
          <a:xfrm>
            <a:off x="838200" y="365125"/>
            <a:ext cx="10515600" cy="1325563"/>
          </a:xfrm>
        </p:spPr>
        <p:txBody>
          <a:bodyPr>
            <a:normAutofit/>
          </a:bodyPr>
          <a:lstStyle/>
          <a:p>
            <a:r>
              <a:rPr lang="en-GB" sz="5400"/>
              <a:t>Intrinsic load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97D499-B750-A995-0754-AEA527AB59E7}"/>
              </a:ext>
            </a:extLst>
          </p:cNvPr>
          <p:cNvSpPr>
            <a:spLocks noGrp="1"/>
          </p:cNvSpPr>
          <p:nvPr>
            <p:ph idx="1"/>
          </p:nvPr>
        </p:nvSpPr>
        <p:spPr>
          <a:xfrm>
            <a:off x="838200" y="1929384"/>
            <a:ext cx="10515600" cy="4251960"/>
          </a:xfrm>
        </p:spPr>
        <p:txBody>
          <a:bodyPr>
            <a:normAutofit/>
          </a:bodyPr>
          <a:lstStyle/>
          <a:p>
            <a:r>
              <a:rPr lang="en-GB" dirty="0"/>
              <a:t>Intrinsic load is set by the nature of the content - complex tasks with many interacting elements have a high intrinsic load, while simpler tasks have a lower intrinsic load </a:t>
            </a:r>
          </a:p>
          <a:p>
            <a:r>
              <a:rPr lang="en-GB" dirty="0"/>
              <a:t>Science </a:t>
            </a:r>
            <a:r>
              <a:rPr lang="en-GB" dirty="0" err="1"/>
              <a:t>practicals</a:t>
            </a:r>
            <a:r>
              <a:rPr lang="en-GB" dirty="0"/>
              <a:t> often have high intrinsic load, as they involve complex tasks with multiple steps and concepts to process simultaneously.</a:t>
            </a:r>
          </a:p>
        </p:txBody>
      </p:sp>
    </p:spTree>
    <p:extLst>
      <p:ext uri="{BB962C8B-B14F-4D97-AF65-F5344CB8AC3E}">
        <p14:creationId xmlns:p14="http://schemas.microsoft.com/office/powerpoint/2010/main" val="3288149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ECE95C-F80F-D2AA-3303-660A545BF04A}"/>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6D350-A906-372F-61C8-6BBEEACD8531}"/>
              </a:ext>
            </a:extLst>
          </p:cNvPr>
          <p:cNvSpPr>
            <a:spLocks noGrp="1"/>
          </p:cNvSpPr>
          <p:nvPr>
            <p:ph type="title"/>
          </p:nvPr>
        </p:nvSpPr>
        <p:spPr>
          <a:xfrm>
            <a:off x="838200" y="365125"/>
            <a:ext cx="10515600" cy="1325563"/>
          </a:xfrm>
        </p:spPr>
        <p:txBody>
          <a:bodyPr>
            <a:normAutofit/>
          </a:bodyPr>
          <a:lstStyle/>
          <a:p>
            <a:r>
              <a:rPr lang="en-GB" sz="5400" dirty="0"/>
              <a:t>Extrinsic load</a:t>
            </a:r>
          </a:p>
        </p:txBody>
      </p:sp>
      <p:sp>
        <p:nvSpPr>
          <p:cNvPr id="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F1FFB9-99B9-093D-5989-994ABB94FACD}"/>
              </a:ext>
            </a:extLst>
          </p:cNvPr>
          <p:cNvSpPr>
            <a:spLocks noGrp="1"/>
          </p:cNvSpPr>
          <p:nvPr>
            <p:ph idx="1"/>
          </p:nvPr>
        </p:nvSpPr>
        <p:spPr>
          <a:xfrm>
            <a:off x="838200" y="1929384"/>
            <a:ext cx="10515600" cy="4251960"/>
          </a:xfrm>
        </p:spPr>
        <p:txBody>
          <a:bodyPr>
            <a:normAutofit/>
          </a:bodyPr>
          <a:lstStyle/>
          <a:p>
            <a:r>
              <a:rPr lang="en-GB" dirty="0"/>
              <a:t>Extrinsic load is generated by features unrelated to the subject's inherent difficulty - think background noise, distracting displays, overly complex resources, split-attention between multiple sources, or confusing instructions.</a:t>
            </a:r>
          </a:p>
          <a:p>
            <a:r>
              <a:rPr lang="en-GB" dirty="0"/>
              <a:t>When science </a:t>
            </a:r>
            <a:r>
              <a:rPr lang="en-GB" dirty="0" err="1"/>
              <a:t>practicals</a:t>
            </a:r>
            <a:r>
              <a:rPr lang="en-GB" dirty="0"/>
              <a:t> have poorly structured instructions, unfamiliar equipment, or confusing setups it can increase extraneous cognitive load, distracting from the main learning objectives.</a:t>
            </a:r>
          </a:p>
        </p:txBody>
      </p:sp>
    </p:spTree>
    <p:extLst>
      <p:ext uri="{BB962C8B-B14F-4D97-AF65-F5344CB8AC3E}">
        <p14:creationId xmlns:p14="http://schemas.microsoft.com/office/powerpoint/2010/main" val="1783794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FE4C46-F2C5-5E98-5B0D-99A3BB055838}"/>
              </a:ext>
            </a:extLst>
          </p:cNvPr>
          <p:cNvSpPr>
            <a:spLocks noGrp="1"/>
          </p:cNvSpPr>
          <p:nvPr>
            <p:ph type="title"/>
          </p:nvPr>
        </p:nvSpPr>
        <p:spPr>
          <a:xfrm>
            <a:off x="838200" y="365125"/>
            <a:ext cx="10515600" cy="1325563"/>
          </a:xfrm>
        </p:spPr>
        <p:txBody>
          <a:bodyPr>
            <a:normAutofit/>
          </a:bodyPr>
          <a:lstStyle/>
          <a:p>
            <a:r>
              <a:rPr lang="en-GB" sz="5400"/>
              <a:t>Germane load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129D85B-9AEB-AD55-0DE3-A78A4DB15005}"/>
              </a:ext>
            </a:extLst>
          </p:cNvPr>
          <p:cNvSpPr>
            <a:spLocks noGrp="1"/>
          </p:cNvSpPr>
          <p:nvPr>
            <p:ph idx="1"/>
          </p:nvPr>
        </p:nvSpPr>
        <p:spPr>
          <a:xfrm>
            <a:off x="838200" y="1929384"/>
            <a:ext cx="10515600" cy="4251960"/>
          </a:xfrm>
        </p:spPr>
        <p:txBody>
          <a:bodyPr>
            <a:normAutofit lnSpcReduction="10000"/>
          </a:bodyPr>
          <a:lstStyle/>
          <a:p>
            <a:r>
              <a:rPr lang="en-GB" dirty="0"/>
              <a:t>Germane load is the portion of working memory actively dedicated to constructing, organising, and automating knowledge structures (schemas) from new information.</a:t>
            </a:r>
          </a:p>
          <a:p>
            <a:r>
              <a:rPr lang="en-GB" dirty="0"/>
              <a:t>Science </a:t>
            </a:r>
            <a:r>
              <a:rPr lang="en-GB" dirty="0" err="1"/>
              <a:t>practicals</a:t>
            </a:r>
            <a:r>
              <a:rPr lang="en-GB" dirty="0"/>
              <a:t> can promote germane load by encouraging pupils to build and refine scientific schema through active engagement - such as hypothesising, experimenting, and making connections with theory.</a:t>
            </a:r>
          </a:p>
          <a:p>
            <a:endParaRPr lang="en-GB" dirty="0"/>
          </a:p>
          <a:p>
            <a:r>
              <a:rPr lang="en-GB" dirty="0"/>
              <a:t>What strategies could you use to manage cognitive load in practical science work?</a:t>
            </a:r>
          </a:p>
        </p:txBody>
      </p:sp>
    </p:spTree>
    <p:extLst>
      <p:ext uri="{BB962C8B-B14F-4D97-AF65-F5344CB8AC3E}">
        <p14:creationId xmlns:p14="http://schemas.microsoft.com/office/powerpoint/2010/main" val="41360054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1825</Words>
  <Application>Microsoft Office PowerPoint</Application>
  <PresentationFormat>Widescreen</PresentationFormat>
  <Paragraphs>143</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Calibri</vt:lpstr>
      <vt:lpstr>Office Theme</vt:lpstr>
      <vt:lpstr>Cognitive Load Theory</vt:lpstr>
      <vt:lpstr>Split attention  demonstration</vt:lpstr>
      <vt:lpstr>Split attention  demonstration</vt:lpstr>
      <vt:lpstr>Practical work and cognitive load</vt:lpstr>
      <vt:lpstr>Practical work – a hard ask for students</vt:lpstr>
      <vt:lpstr>Cognitive Load Theory (CLT)</vt:lpstr>
      <vt:lpstr>Intrinsic load</vt:lpstr>
      <vt:lpstr>Extrinsic load</vt:lpstr>
      <vt:lpstr>Germane load</vt:lpstr>
      <vt:lpstr>Strategies to manage cognitive load</vt:lpstr>
      <vt:lpstr>Cognitive Load Theory (CLT)</vt:lpstr>
      <vt:lpstr>Managing cognitive load in science teaching </vt:lpstr>
      <vt:lpstr>Integrated Instructions: Reduce cognitive load Support independence  Improve accuracy and efficiency  Enhance understanding </vt:lpstr>
      <vt:lpstr>Making integrated instructions</vt:lpstr>
      <vt:lpstr>Integrated Instructions </vt:lpstr>
      <vt:lpstr>Split attention in practical work</vt:lpstr>
      <vt:lpstr>Integrated-instructions in practical work</vt:lpstr>
      <vt:lpstr>Making integrated instructions</vt:lpstr>
      <vt:lpstr>Year 9: Traditional vs Integrated</vt:lpstr>
      <vt:lpstr>Year 12: Traditional vs Integrated</vt:lpstr>
      <vt:lpstr>Student opinions of different practical types</vt:lpstr>
      <vt:lpstr>Planning support</vt:lpstr>
      <vt:lpstr>References</vt:lpstr>
      <vt:lpstr>Exemplar metacognitive strategies which can reduce cognitive load</vt:lpstr>
      <vt:lpstr>How do you reduce extraneous load</vt:lpstr>
      <vt:lpstr>Journal of Chemical Education article</vt:lpstr>
    </vt:vector>
  </TitlesOfParts>
  <Company>St Mary's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Tamsyn Nichol</dc:creator>
  <cp:lastModifiedBy>Tamsyn Nichol</cp:lastModifiedBy>
  <cp:revision>1</cp:revision>
  <dcterms:created xsi:type="dcterms:W3CDTF">2025-09-03T15:15:31Z</dcterms:created>
  <dcterms:modified xsi:type="dcterms:W3CDTF">2025-09-03T16:22:39Z</dcterms:modified>
</cp:coreProperties>
</file>