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779" autoAdjust="0"/>
    <p:restoredTop sz="94660"/>
  </p:normalViewPr>
  <p:slideViewPr>
    <p:cSldViewPr>
      <p:cViewPr varScale="1">
        <p:scale>
          <a:sx n="70" d="100"/>
          <a:sy n="70" d="100"/>
        </p:scale>
        <p:origin x="-11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0B4236-56B9-4C40-A3BF-6C60E8EF6314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5456BE-52BC-41D0-B2EE-56D8818F1C9B}">
      <dgm:prSet phldrT="[Text]" custT="1"/>
      <dgm:spPr/>
      <dgm:t>
        <a:bodyPr/>
        <a:lstStyle/>
        <a:p>
          <a:pPr algn="l"/>
          <a:r>
            <a:rPr lang="en-US" sz="3600" dirty="0" err="1" smtClean="0"/>
            <a:t>BasicInfoForm</a:t>
          </a:r>
          <a:endParaRPr lang="en-US" sz="3600" dirty="0"/>
        </a:p>
      </dgm:t>
    </dgm:pt>
    <dgm:pt modelId="{6BA0F7AC-D110-4578-8DA8-5F8D72156EA6}" type="parTrans" cxnId="{80B20BEC-7155-4819-A56B-41F565380C3A}">
      <dgm:prSet/>
      <dgm:spPr/>
      <dgm:t>
        <a:bodyPr/>
        <a:lstStyle/>
        <a:p>
          <a:pPr algn="l"/>
          <a:endParaRPr lang="en-US" sz="3600"/>
        </a:p>
      </dgm:t>
    </dgm:pt>
    <dgm:pt modelId="{15A00B4D-6880-41B5-97C1-E0AEFF0F8672}" type="sibTrans" cxnId="{80B20BEC-7155-4819-A56B-41F565380C3A}">
      <dgm:prSet/>
      <dgm:spPr/>
      <dgm:t>
        <a:bodyPr/>
        <a:lstStyle/>
        <a:p>
          <a:pPr algn="l"/>
          <a:endParaRPr lang="en-US" sz="3600"/>
        </a:p>
      </dgm:t>
    </dgm:pt>
    <dgm:pt modelId="{746E8A88-57CF-4C57-9DE5-C676A654CFC5}">
      <dgm:prSet phldrT="[Text]" custT="1"/>
      <dgm:spPr/>
      <dgm:t>
        <a:bodyPr/>
        <a:lstStyle/>
        <a:p>
          <a:pPr algn="l"/>
          <a:r>
            <a:rPr lang="en-US" sz="3600" dirty="0" err="1" smtClean="0"/>
            <a:t>EmployersForm</a:t>
          </a:r>
          <a:endParaRPr lang="en-US" sz="3600" dirty="0"/>
        </a:p>
      </dgm:t>
    </dgm:pt>
    <dgm:pt modelId="{1DCA7945-0FA0-433E-A51C-0585791C9F0D}" type="parTrans" cxnId="{3785055B-19DB-4A00-94F9-F266440AEA79}">
      <dgm:prSet/>
      <dgm:spPr/>
      <dgm:t>
        <a:bodyPr/>
        <a:lstStyle/>
        <a:p>
          <a:pPr algn="l"/>
          <a:endParaRPr lang="en-US" sz="3600"/>
        </a:p>
      </dgm:t>
    </dgm:pt>
    <dgm:pt modelId="{A2B88049-BCED-4FCA-B07D-3899031196BA}" type="sibTrans" cxnId="{3785055B-19DB-4A00-94F9-F266440AEA79}">
      <dgm:prSet/>
      <dgm:spPr/>
      <dgm:t>
        <a:bodyPr/>
        <a:lstStyle/>
        <a:p>
          <a:pPr algn="l"/>
          <a:endParaRPr lang="en-US" sz="3600"/>
        </a:p>
      </dgm:t>
    </dgm:pt>
    <dgm:pt modelId="{B40E619A-AACB-4572-82A4-AB6327903176}">
      <dgm:prSet phldrT="[Text]"/>
      <dgm:spPr/>
    </dgm:pt>
    <dgm:pt modelId="{9D12C916-07B8-4000-8F06-C14AC42E9342}" type="parTrans" cxnId="{1D77A315-FDC3-4484-B231-18BAADDF9208}">
      <dgm:prSet/>
      <dgm:spPr/>
      <dgm:t>
        <a:bodyPr/>
        <a:lstStyle/>
        <a:p>
          <a:pPr algn="l"/>
          <a:endParaRPr lang="en-US" sz="3600"/>
        </a:p>
      </dgm:t>
    </dgm:pt>
    <dgm:pt modelId="{DE7BDA91-C68B-4007-88F8-18B506BE1859}" type="sibTrans" cxnId="{1D77A315-FDC3-4484-B231-18BAADDF9208}">
      <dgm:prSet/>
      <dgm:spPr/>
      <dgm:t>
        <a:bodyPr/>
        <a:lstStyle/>
        <a:p>
          <a:pPr algn="l"/>
          <a:endParaRPr lang="en-US" sz="3600"/>
        </a:p>
      </dgm:t>
    </dgm:pt>
    <dgm:pt modelId="{B16AA421-9EF0-4236-814D-42633D04FFEF}">
      <dgm:prSet phldrT="[Text]"/>
      <dgm:spPr/>
    </dgm:pt>
    <dgm:pt modelId="{580042E0-881C-4287-BBAB-0589B9C52775}" type="parTrans" cxnId="{8B98F707-79BC-4D94-B6CC-75BDD05FBA8F}">
      <dgm:prSet/>
      <dgm:spPr/>
      <dgm:t>
        <a:bodyPr/>
        <a:lstStyle/>
        <a:p>
          <a:pPr algn="l"/>
          <a:endParaRPr lang="en-US" sz="3600"/>
        </a:p>
      </dgm:t>
    </dgm:pt>
    <dgm:pt modelId="{F4A6B3F7-14E2-40AA-92B8-A4ECCABCEEED}" type="sibTrans" cxnId="{8B98F707-79BC-4D94-B6CC-75BDD05FBA8F}">
      <dgm:prSet/>
      <dgm:spPr/>
      <dgm:t>
        <a:bodyPr/>
        <a:lstStyle/>
        <a:p>
          <a:pPr algn="l"/>
          <a:endParaRPr lang="en-US" sz="3600"/>
        </a:p>
      </dgm:t>
    </dgm:pt>
    <dgm:pt modelId="{A3E65022-F8BB-4A07-A17B-17581886DD2B}">
      <dgm:prSet phldrT="[Text]"/>
      <dgm:spPr/>
    </dgm:pt>
    <dgm:pt modelId="{47DB4B7F-F3B1-4755-A9F5-986077EE80D7}" type="parTrans" cxnId="{80971A06-3A7A-4D40-A945-DF5D20ED16EE}">
      <dgm:prSet/>
      <dgm:spPr/>
      <dgm:t>
        <a:bodyPr/>
        <a:lstStyle/>
        <a:p>
          <a:pPr algn="l"/>
          <a:endParaRPr lang="en-US" sz="3600"/>
        </a:p>
      </dgm:t>
    </dgm:pt>
    <dgm:pt modelId="{C5966716-A970-47C3-9EE4-679D2216E309}" type="sibTrans" cxnId="{80971A06-3A7A-4D40-A945-DF5D20ED16EE}">
      <dgm:prSet/>
      <dgm:spPr/>
      <dgm:t>
        <a:bodyPr/>
        <a:lstStyle/>
        <a:p>
          <a:pPr algn="l"/>
          <a:endParaRPr lang="en-US" sz="3600"/>
        </a:p>
      </dgm:t>
    </dgm:pt>
    <dgm:pt modelId="{4550B310-C69A-4AD2-A233-79A7EFD6FF51}">
      <dgm:prSet phldrT="[Text]"/>
      <dgm:spPr/>
    </dgm:pt>
    <dgm:pt modelId="{4F294273-BE90-42E8-9FBB-D77DC7050508}" type="parTrans" cxnId="{DC5DD39E-7524-473F-A3DF-6847A7B69F1B}">
      <dgm:prSet/>
      <dgm:spPr/>
      <dgm:t>
        <a:bodyPr/>
        <a:lstStyle/>
        <a:p>
          <a:pPr algn="l"/>
          <a:endParaRPr lang="en-US" sz="3600"/>
        </a:p>
      </dgm:t>
    </dgm:pt>
    <dgm:pt modelId="{14AD8CB3-5572-410F-8CF3-4DC8EDFE2488}" type="sibTrans" cxnId="{DC5DD39E-7524-473F-A3DF-6847A7B69F1B}">
      <dgm:prSet/>
      <dgm:spPr/>
      <dgm:t>
        <a:bodyPr/>
        <a:lstStyle/>
        <a:p>
          <a:pPr algn="l"/>
          <a:endParaRPr lang="en-US" sz="3600"/>
        </a:p>
      </dgm:t>
    </dgm:pt>
    <dgm:pt modelId="{90D36B9C-E23E-47AA-A6AA-C61DACB59C4A}">
      <dgm:prSet phldrT="[Text]" custT="1"/>
      <dgm:spPr/>
      <dgm:t>
        <a:bodyPr/>
        <a:lstStyle/>
        <a:p>
          <a:pPr algn="l"/>
          <a:r>
            <a:rPr lang="en-US" sz="3600" dirty="0" smtClean="0"/>
            <a:t>App</a:t>
          </a:r>
          <a:endParaRPr lang="en-US" sz="3600" dirty="0"/>
        </a:p>
      </dgm:t>
    </dgm:pt>
    <dgm:pt modelId="{C4518CDF-1038-48AE-8E8F-94CF2B252656}" type="parTrans" cxnId="{9FD62B82-CFAF-4AE4-B396-79D6F538A55D}">
      <dgm:prSet/>
      <dgm:spPr/>
      <dgm:t>
        <a:bodyPr/>
        <a:lstStyle/>
        <a:p>
          <a:pPr algn="l"/>
          <a:endParaRPr lang="en-US" sz="3600"/>
        </a:p>
      </dgm:t>
    </dgm:pt>
    <dgm:pt modelId="{87C860D8-25EB-419E-9120-DBA4E728F165}" type="sibTrans" cxnId="{9FD62B82-CFAF-4AE4-B396-79D6F538A55D}">
      <dgm:prSet/>
      <dgm:spPr/>
      <dgm:t>
        <a:bodyPr/>
        <a:lstStyle/>
        <a:p>
          <a:pPr algn="l"/>
          <a:endParaRPr lang="en-US" sz="3600"/>
        </a:p>
      </dgm:t>
    </dgm:pt>
    <dgm:pt modelId="{DDFA8A7F-AC7F-4A2F-BAF5-CA4C17479DFF}">
      <dgm:prSet phldrT="[Text]" custT="1"/>
      <dgm:spPr/>
      <dgm:t>
        <a:bodyPr/>
        <a:lstStyle/>
        <a:p>
          <a:pPr algn="l"/>
          <a:r>
            <a:rPr lang="en-US" sz="3600" dirty="0" smtClean="0"/>
            <a:t>Profile</a:t>
          </a:r>
          <a:endParaRPr lang="en-US" sz="3600" dirty="0"/>
        </a:p>
      </dgm:t>
    </dgm:pt>
    <dgm:pt modelId="{DEDD6294-B103-44D8-B140-88706A3D14B9}" type="parTrans" cxnId="{3FB73E61-7459-4598-B9FC-D9B07A79D2F6}">
      <dgm:prSet/>
      <dgm:spPr/>
      <dgm:t>
        <a:bodyPr/>
        <a:lstStyle/>
        <a:p>
          <a:pPr algn="l"/>
          <a:endParaRPr lang="en-US" sz="3600"/>
        </a:p>
      </dgm:t>
    </dgm:pt>
    <dgm:pt modelId="{F1B09F67-DB9E-4450-972D-AE225FA83F56}" type="sibTrans" cxnId="{3FB73E61-7459-4598-B9FC-D9B07A79D2F6}">
      <dgm:prSet/>
      <dgm:spPr/>
      <dgm:t>
        <a:bodyPr/>
        <a:lstStyle/>
        <a:p>
          <a:pPr algn="l"/>
          <a:endParaRPr lang="en-US" sz="3600"/>
        </a:p>
      </dgm:t>
    </dgm:pt>
    <dgm:pt modelId="{2B7CCD3C-2D5D-4A6C-A234-55A6C3E1E7B3}">
      <dgm:prSet phldrT="[Text]" custT="1"/>
      <dgm:spPr/>
      <dgm:t>
        <a:bodyPr/>
        <a:lstStyle/>
        <a:p>
          <a:pPr algn="l"/>
          <a:r>
            <a:rPr lang="en-US" sz="3600" dirty="0" err="1" smtClean="0"/>
            <a:t>ProfilePreview</a:t>
          </a:r>
          <a:endParaRPr lang="en-US" sz="3600" dirty="0"/>
        </a:p>
      </dgm:t>
    </dgm:pt>
    <dgm:pt modelId="{139584FA-FDB0-467B-AB38-3B1F97E05CC6}" type="parTrans" cxnId="{773419D3-CF57-4358-9C9E-C83B7AF88F73}">
      <dgm:prSet/>
      <dgm:spPr/>
      <dgm:t>
        <a:bodyPr/>
        <a:lstStyle/>
        <a:p>
          <a:pPr algn="l"/>
          <a:endParaRPr lang="en-US" sz="3600"/>
        </a:p>
      </dgm:t>
    </dgm:pt>
    <dgm:pt modelId="{3DE8C83B-F6B1-4088-8BF8-C899CB6DCA5E}" type="sibTrans" cxnId="{773419D3-CF57-4358-9C9E-C83B7AF88F73}">
      <dgm:prSet/>
      <dgm:spPr/>
      <dgm:t>
        <a:bodyPr/>
        <a:lstStyle/>
        <a:p>
          <a:pPr algn="l"/>
          <a:endParaRPr lang="en-US" sz="3600"/>
        </a:p>
      </dgm:t>
    </dgm:pt>
    <dgm:pt modelId="{2F05E811-2FF5-4F92-805E-ECF7CA0BB970}">
      <dgm:prSet phldrT="[Text]" custT="1"/>
      <dgm:spPr/>
      <dgm:t>
        <a:bodyPr/>
        <a:lstStyle/>
        <a:p>
          <a:pPr algn="l"/>
          <a:r>
            <a:rPr lang="en-US" sz="3600" dirty="0" err="1" smtClean="0"/>
            <a:t>SocialMediaForm</a:t>
          </a:r>
          <a:endParaRPr lang="en-US" sz="3600" dirty="0"/>
        </a:p>
      </dgm:t>
    </dgm:pt>
    <dgm:pt modelId="{AA4F2EA4-4998-4DBB-8080-76E37DE36638}" type="parTrans" cxnId="{02A1FD1A-0014-4AC4-BEDE-36D5015AB984}">
      <dgm:prSet/>
      <dgm:spPr/>
      <dgm:t>
        <a:bodyPr/>
        <a:lstStyle/>
        <a:p>
          <a:pPr algn="l"/>
          <a:endParaRPr lang="en-US" sz="3600"/>
        </a:p>
      </dgm:t>
    </dgm:pt>
    <dgm:pt modelId="{6F79E108-1FA3-497C-9C57-4A87EEA8105C}" type="sibTrans" cxnId="{02A1FD1A-0014-4AC4-BEDE-36D5015AB984}">
      <dgm:prSet/>
      <dgm:spPr/>
      <dgm:t>
        <a:bodyPr/>
        <a:lstStyle/>
        <a:p>
          <a:pPr algn="l"/>
          <a:endParaRPr lang="en-US" sz="3600"/>
        </a:p>
      </dgm:t>
    </dgm:pt>
    <dgm:pt modelId="{840E4867-C0D3-41C2-95C4-28E3A105E19A}">
      <dgm:prSet phldrT="[Text]"/>
      <dgm:spPr/>
    </dgm:pt>
    <dgm:pt modelId="{B88A4CFA-80EA-458B-A992-E0EAE756571A}" type="parTrans" cxnId="{8B70EA97-C163-405F-9DD8-733E6D1F4DF0}">
      <dgm:prSet/>
      <dgm:spPr/>
      <dgm:t>
        <a:bodyPr/>
        <a:lstStyle/>
        <a:p>
          <a:pPr algn="l"/>
          <a:endParaRPr lang="en-US" sz="3600"/>
        </a:p>
      </dgm:t>
    </dgm:pt>
    <dgm:pt modelId="{4A53ED3A-FF65-4154-A7B6-149A02DCA3F4}" type="sibTrans" cxnId="{8B70EA97-C163-405F-9DD8-733E6D1F4DF0}">
      <dgm:prSet/>
      <dgm:spPr/>
      <dgm:t>
        <a:bodyPr/>
        <a:lstStyle/>
        <a:p>
          <a:pPr algn="l"/>
          <a:endParaRPr lang="en-US" sz="3600"/>
        </a:p>
      </dgm:t>
    </dgm:pt>
    <dgm:pt modelId="{52373C75-B302-465B-BA87-775E3160FA0E}">
      <dgm:prSet phldrT="[Text]"/>
      <dgm:spPr/>
    </dgm:pt>
    <dgm:pt modelId="{9E0902D5-5B16-48CA-A712-D99D66218F9A}" type="parTrans" cxnId="{290C024D-FD0A-49A1-BBF9-B64867EF1DFE}">
      <dgm:prSet/>
      <dgm:spPr/>
      <dgm:t>
        <a:bodyPr/>
        <a:lstStyle/>
        <a:p>
          <a:pPr algn="l"/>
          <a:endParaRPr lang="en-US" sz="3600"/>
        </a:p>
      </dgm:t>
    </dgm:pt>
    <dgm:pt modelId="{1D7F4888-4D4B-44C9-885C-2B75807FE7F0}" type="sibTrans" cxnId="{290C024D-FD0A-49A1-BBF9-B64867EF1DFE}">
      <dgm:prSet/>
      <dgm:spPr/>
      <dgm:t>
        <a:bodyPr/>
        <a:lstStyle/>
        <a:p>
          <a:pPr algn="l"/>
          <a:endParaRPr lang="en-US" sz="3600"/>
        </a:p>
      </dgm:t>
    </dgm:pt>
    <dgm:pt modelId="{ACD0D7BD-2FF2-4E1F-BB7E-E2FBE99A6AA2}">
      <dgm:prSet phldrT="[Text]" custT="1"/>
      <dgm:spPr/>
      <dgm:t>
        <a:bodyPr/>
        <a:lstStyle/>
        <a:p>
          <a:pPr algn="l"/>
          <a:r>
            <a:rPr lang="en-US" sz="3600" dirty="0" smtClean="0"/>
            <a:t>Dashboard</a:t>
          </a:r>
          <a:endParaRPr lang="en-US" sz="3600" dirty="0"/>
        </a:p>
      </dgm:t>
    </dgm:pt>
    <dgm:pt modelId="{8E0DBF8F-21D4-46DC-B9C4-41A7FB45DA15}" type="parTrans" cxnId="{74B2090A-F4A9-4C67-B293-F2615DDF6CFD}">
      <dgm:prSet/>
      <dgm:spPr/>
      <dgm:t>
        <a:bodyPr/>
        <a:lstStyle/>
        <a:p>
          <a:pPr algn="l"/>
          <a:endParaRPr lang="en-US" sz="3600"/>
        </a:p>
      </dgm:t>
    </dgm:pt>
    <dgm:pt modelId="{ED683D2A-1580-43E7-9DA1-774310F176AE}" type="sibTrans" cxnId="{74B2090A-F4A9-4C67-B293-F2615DDF6CFD}">
      <dgm:prSet/>
      <dgm:spPr/>
      <dgm:t>
        <a:bodyPr/>
        <a:lstStyle/>
        <a:p>
          <a:pPr algn="l"/>
          <a:endParaRPr lang="en-US" sz="3600"/>
        </a:p>
      </dgm:t>
    </dgm:pt>
    <dgm:pt modelId="{CC3F2D9A-40B3-4682-AEEA-5DC945B63480}" type="pres">
      <dgm:prSet presAssocID="{110B4236-56B9-4C40-A3BF-6C60E8EF6314}" presName="Name0" presStyleCnt="0">
        <dgm:presLayoutVars>
          <dgm:chMax val="7"/>
          <dgm:chPref val="7"/>
          <dgm:dir/>
        </dgm:presLayoutVars>
      </dgm:prSet>
      <dgm:spPr/>
    </dgm:pt>
    <dgm:pt modelId="{86883129-17E9-49ED-8512-941E4DA4F9CE}" type="pres">
      <dgm:prSet presAssocID="{110B4236-56B9-4C40-A3BF-6C60E8EF6314}" presName="Name1" presStyleCnt="0"/>
      <dgm:spPr/>
    </dgm:pt>
    <dgm:pt modelId="{B064E36A-B3CC-460F-8CD0-B1598EC7F526}" type="pres">
      <dgm:prSet presAssocID="{110B4236-56B9-4C40-A3BF-6C60E8EF6314}" presName="cycle" presStyleCnt="0"/>
      <dgm:spPr/>
    </dgm:pt>
    <dgm:pt modelId="{0EAA15A4-43AF-4FDD-A319-C5BA96D41D5A}" type="pres">
      <dgm:prSet presAssocID="{110B4236-56B9-4C40-A3BF-6C60E8EF6314}" presName="srcNode" presStyleLbl="node1" presStyleIdx="0" presStyleCnt="7"/>
      <dgm:spPr/>
    </dgm:pt>
    <dgm:pt modelId="{6564345D-CD76-44AC-A733-D21C9F2FAA26}" type="pres">
      <dgm:prSet presAssocID="{110B4236-56B9-4C40-A3BF-6C60E8EF6314}" presName="conn" presStyleLbl="parChTrans1D2" presStyleIdx="0" presStyleCnt="1"/>
      <dgm:spPr/>
    </dgm:pt>
    <dgm:pt modelId="{70A70E0E-3422-421E-91AC-69A18FDD299D}" type="pres">
      <dgm:prSet presAssocID="{110B4236-56B9-4C40-A3BF-6C60E8EF6314}" presName="extraNode" presStyleLbl="node1" presStyleIdx="0" presStyleCnt="7"/>
      <dgm:spPr/>
    </dgm:pt>
    <dgm:pt modelId="{BEB095C9-C035-41B8-91AF-CC169DE631A9}" type="pres">
      <dgm:prSet presAssocID="{110B4236-56B9-4C40-A3BF-6C60E8EF6314}" presName="dstNode" presStyleLbl="node1" presStyleIdx="0" presStyleCnt="7"/>
      <dgm:spPr/>
    </dgm:pt>
    <dgm:pt modelId="{D2CEC7BB-4CBF-4703-85DD-F6514DDF3ADE}" type="pres">
      <dgm:prSet presAssocID="{90D36B9C-E23E-47AA-A6AA-C61DACB59C4A}" presName="text_1" presStyleLbl="node1" presStyleIdx="0" presStyleCnt="7">
        <dgm:presLayoutVars>
          <dgm:bulletEnabled val="1"/>
        </dgm:presLayoutVars>
      </dgm:prSet>
      <dgm:spPr/>
    </dgm:pt>
    <dgm:pt modelId="{CE162A1F-DADB-41EF-AC83-C5B2D9271296}" type="pres">
      <dgm:prSet presAssocID="{90D36B9C-E23E-47AA-A6AA-C61DACB59C4A}" presName="accent_1" presStyleCnt="0"/>
      <dgm:spPr/>
    </dgm:pt>
    <dgm:pt modelId="{7FB51E8B-0816-4F29-8DD9-7691DD75986B}" type="pres">
      <dgm:prSet presAssocID="{90D36B9C-E23E-47AA-A6AA-C61DACB59C4A}" presName="accentRepeatNode" presStyleLbl="solidFgAcc1" presStyleIdx="0" presStyleCnt="7"/>
      <dgm:spPr/>
    </dgm:pt>
    <dgm:pt modelId="{9BF2EF17-00EA-40F9-9CD2-D91B3392B393}" type="pres">
      <dgm:prSet presAssocID="{ACD0D7BD-2FF2-4E1F-BB7E-E2FBE99A6AA2}" presName="text_2" presStyleLbl="node1" presStyleIdx="1" presStyleCnt="7">
        <dgm:presLayoutVars>
          <dgm:bulletEnabled val="1"/>
        </dgm:presLayoutVars>
      </dgm:prSet>
      <dgm:spPr/>
    </dgm:pt>
    <dgm:pt modelId="{D0ED8D53-A2F6-4FEC-B96A-57B386E8E6AF}" type="pres">
      <dgm:prSet presAssocID="{ACD0D7BD-2FF2-4E1F-BB7E-E2FBE99A6AA2}" presName="accent_2" presStyleCnt="0"/>
      <dgm:spPr/>
    </dgm:pt>
    <dgm:pt modelId="{DD7791C5-D865-4702-B988-0C68AB50E3A1}" type="pres">
      <dgm:prSet presAssocID="{ACD0D7BD-2FF2-4E1F-BB7E-E2FBE99A6AA2}" presName="accentRepeatNode" presStyleLbl="solidFgAcc1" presStyleIdx="1" presStyleCnt="7"/>
      <dgm:spPr/>
    </dgm:pt>
    <dgm:pt modelId="{A517A098-1089-4A12-BAB2-DEFAAEE9228E}" type="pres">
      <dgm:prSet presAssocID="{DDFA8A7F-AC7F-4A2F-BAF5-CA4C17479DFF}" presName="text_3" presStyleLbl="node1" presStyleIdx="2" presStyleCnt="7">
        <dgm:presLayoutVars>
          <dgm:bulletEnabled val="1"/>
        </dgm:presLayoutVars>
      </dgm:prSet>
      <dgm:spPr/>
    </dgm:pt>
    <dgm:pt modelId="{EB22C715-0ED1-438F-AB15-DB12A99E7C12}" type="pres">
      <dgm:prSet presAssocID="{DDFA8A7F-AC7F-4A2F-BAF5-CA4C17479DFF}" presName="accent_3" presStyleCnt="0"/>
      <dgm:spPr/>
    </dgm:pt>
    <dgm:pt modelId="{B89654A3-69C2-4AC9-A890-D63413543E5E}" type="pres">
      <dgm:prSet presAssocID="{DDFA8A7F-AC7F-4A2F-BAF5-CA4C17479DFF}" presName="accentRepeatNode" presStyleLbl="solidFgAcc1" presStyleIdx="2" presStyleCnt="7"/>
      <dgm:spPr/>
    </dgm:pt>
    <dgm:pt modelId="{2C912966-4918-4DD8-968D-733EF790B73C}" type="pres">
      <dgm:prSet presAssocID="{2B7CCD3C-2D5D-4A6C-A234-55A6C3E1E7B3}" presName="text_4" presStyleLbl="node1" presStyleIdx="3" presStyleCnt="7">
        <dgm:presLayoutVars>
          <dgm:bulletEnabled val="1"/>
        </dgm:presLayoutVars>
      </dgm:prSet>
      <dgm:spPr/>
    </dgm:pt>
    <dgm:pt modelId="{65DFD990-500A-4AB8-87CD-283FE505395C}" type="pres">
      <dgm:prSet presAssocID="{2B7CCD3C-2D5D-4A6C-A234-55A6C3E1E7B3}" presName="accent_4" presStyleCnt="0"/>
      <dgm:spPr/>
    </dgm:pt>
    <dgm:pt modelId="{9F9C3ADF-5FF4-4A26-9563-723197CA0FEA}" type="pres">
      <dgm:prSet presAssocID="{2B7CCD3C-2D5D-4A6C-A234-55A6C3E1E7B3}" presName="accentRepeatNode" presStyleLbl="solidFgAcc1" presStyleIdx="3" presStyleCnt="7"/>
      <dgm:spPr/>
    </dgm:pt>
    <dgm:pt modelId="{A6CBE0DA-70AD-421F-9E8A-B598F58C02C6}" type="pres">
      <dgm:prSet presAssocID="{A65456BE-52BC-41D0-B2EE-56D8818F1C9B}" presName="text_5" presStyleLbl="node1" presStyleIdx="4" presStyleCnt="7">
        <dgm:presLayoutVars>
          <dgm:bulletEnabled val="1"/>
        </dgm:presLayoutVars>
      </dgm:prSet>
      <dgm:spPr/>
    </dgm:pt>
    <dgm:pt modelId="{007A34B8-EF13-4DCE-A703-2C68C9F16BD7}" type="pres">
      <dgm:prSet presAssocID="{A65456BE-52BC-41D0-B2EE-56D8818F1C9B}" presName="accent_5" presStyleCnt="0"/>
      <dgm:spPr/>
    </dgm:pt>
    <dgm:pt modelId="{E5AAB247-4ABD-45F2-A492-AFA2E6CD9A7E}" type="pres">
      <dgm:prSet presAssocID="{A65456BE-52BC-41D0-B2EE-56D8818F1C9B}" presName="accentRepeatNode" presStyleLbl="solidFgAcc1" presStyleIdx="4" presStyleCnt="7"/>
      <dgm:spPr/>
    </dgm:pt>
    <dgm:pt modelId="{A873515B-00F4-40D8-8F7E-6773F53579A0}" type="pres">
      <dgm:prSet presAssocID="{2F05E811-2FF5-4F92-805E-ECF7CA0BB970}" presName="text_6" presStyleLbl="node1" presStyleIdx="5" presStyleCnt="7">
        <dgm:presLayoutVars>
          <dgm:bulletEnabled val="1"/>
        </dgm:presLayoutVars>
      </dgm:prSet>
      <dgm:spPr/>
    </dgm:pt>
    <dgm:pt modelId="{FB59B591-20D6-49FE-AEDE-6E1D102A6B42}" type="pres">
      <dgm:prSet presAssocID="{2F05E811-2FF5-4F92-805E-ECF7CA0BB970}" presName="accent_6" presStyleCnt="0"/>
      <dgm:spPr/>
    </dgm:pt>
    <dgm:pt modelId="{7E281F2A-874B-4295-A669-744A0C122209}" type="pres">
      <dgm:prSet presAssocID="{2F05E811-2FF5-4F92-805E-ECF7CA0BB970}" presName="accentRepeatNode" presStyleLbl="solidFgAcc1" presStyleIdx="5" presStyleCnt="7"/>
      <dgm:spPr/>
    </dgm:pt>
    <dgm:pt modelId="{917BD4F7-2537-4445-AB36-4A1103C7070B}" type="pres">
      <dgm:prSet presAssocID="{746E8A88-57CF-4C57-9DE5-C676A654CFC5}" presName="text_7" presStyleLbl="node1" presStyleIdx="6" presStyleCnt="7">
        <dgm:presLayoutVars>
          <dgm:bulletEnabled val="1"/>
        </dgm:presLayoutVars>
      </dgm:prSet>
      <dgm:spPr/>
    </dgm:pt>
    <dgm:pt modelId="{FD10684A-E920-4794-8202-10E1DF03A603}" type="pres">
      <dgm:prSet presAssocID="{746E8A88-57CF-4C57-9DE5-C676A654CFC5}" presName="accent_7" presStyleCnt="0"/>
      <dgm:spPr/>
    </dgm:pt>
    <dgm:pt modelId="{9691EE34-FFF8-44D5-8432-E985D40C40CD}" type="pres">
      <dgm:prSet presAssocID="{746E8A88-57CF-4C57-9DE5-C676A654CFC5}" presName="accentRepeatNode" presStyleLbl="solidFgAcc1" presStyleIdx="6" presStyleCnt="7"/>
      <dgm:spPr/>
    </dgm:pt>
  </dgm:ptLst>
  <dgm:cxnLst>
    <dgm:cxn modelId="{C35A9DAE-6722-479F-943D-205321DBC9E2}" type="presOf" srcId="{87C860D8-25EB-419E-9120-DBA4E728F165}" destId="{6564345D-CD76-44AC-A733-D21C9F2FAA26}" srcOrd="0" destOrd="0" presId="urn:microsoft.com/office/officeart/2008/layout/VerticalCurvedList"/>
    <dgm:cxn modelId="{1098BED9-ACB4-46FA-9F21-7C04E1918CD0}" type="presOf" srcId="{A65456BE-52BC-41D0-B2EE-56D8818F1C9B}" destId="{A6CBE0DA-70AD-421F-9E8A-B598F58C02C6}" srcOrd="0" destOrd="0" presId="urn:microsoft.com/office/officeart/2008/layout/VerticalCurvedList"/>
    <dgm:cxn modelId="{773419D3-CF57-4358-9C9E-C83B7AF88F73}" srcId="{110B4236-56B9-4C40-A3BF-6C60E8EF6314}" destId="{2B7CCD3C-2D5D-4A6C-A234-55A6C3E1E7B3}" srcOrd="3" destOrd="0" parTransId="{139584FA-FDB0-467B-AB38-3B1F97E05CC6}" sibTransId="{3DE8C83B-F6B1-4088-8BF8-C899CB6DCA5E}"/>
    <dgm:cxn modelId="{DC5DD39E-7524-473F-A3DF-6847A7B69F1B}" srcId="{110B4236-56B9-4C40-A3BF-6C60E8EF6314}" destId="{4550B310-C69A-4AD2-A233-79A7EFD6FF51}" srcOrd="10" destOrd="0" parTransId="{4F294273-BE90-42E8-9FBB-D77DC7050508}" sibTransId="{14AD8CB3-5572-410F-8CF3-4DC8EDFE2488}"/>
    <dgm:cxn modelId="{D69F34A5-FEFB-40A4-BF0A-B3E583AE8678}" type="presOf" srcId="{ACD0D7BD-2FF2-4E1F-BB7E-E2FBE99A6AA2}" destId="{9BF2EF17-00EA-40F9-9CD2-D91B3392B393}" srcOrd="0" destOrd="0" presId="urn:microsoft.com/office/officeart/2008/layout/VerticalCurvedList"/>
    <dgm:cxn modelId="{AB2C3315-78BB-48AE-AA0D-BE24781698D7}" type="presOf" srcId="{90D36B9C-E23E-47AA-A6AA-C61DACB59C4A}" destId="{D2CEC7BB-4CBF-4703-85DD-F6514DDF3ADE}" srcOrd="0" destOrd="0" presId="urn:microsoft.com/office/officeart/2008/layout/VerticalCurvedList"/>
    <dgm:cxn modelId="{80B20BEC-7155-4819-A56B-41F565380C3A}" srcId="{110B4236-56B9-4C40-A3BF-6C60E8EF6314}" destId="{A65456BE-52BC-41D0-B2EE-56D8818F1C9B}" srcOrd="4" destOrd="0" parTransId="{6BA0F7AC-D110-4578-8DA8-5F8D72156EA6}" sibTransId="{15A00B4D-6880-41B5-97C1-E0AEFF0F8672}"/>
    <dgm:cxn modelId="{714C9051-0856-4B2D-B1C2-6C8095D1B137}" type="presOf" srcId="{DDFA8A7F-AC7F-4A2F-BAF5-CA4C17479DFF}" destId="{A517A098-1089-4A12-BAB2-DEFAAEE9228E}" srcOrd="0" destOrd="0" presId="urn:microsoft.com/office/officeart/2008/layout/VerticalCurvedList"/>
    <dgm:cxn modelId="{3785055B-19DB-4A00-94F9-F266440AEA79}" srcId="{110B4236-56B9-4C40-A3BF-6C60E8EF6314}" destId="{746E8A88-57CF-4C57-9DE5-C676A654CFC5}" srcOrd="6" destOrd="0" parTransId="{1DCA7945-0FA0-433E-A51C-0585791C9F0D}" sibTransId="{A2B88049-BCED-4FCA-B07D-3899031196BA}"/>
    <dgm:cxn modelId="{80971A06-3A7A-4D40-A945-DF5D20ED16EE}" srcId="{110B4236-56B9-4C40-A3BF-6C60E8EF6314}" destId="{A3E65022-F8BB-4A07-A17B-17581886DD2B}" srcOrd="9" destOrd="0" parTransId="{47DB4B7F-F3B1-4755-A9F5-986077EE80D7}" sibTransId="{C5966716-A970-47C3-9EE4-679D2216E309}"/>
    <dgm:cxn modelId="{1D77A315-FDC3-4484-B231-18BAADDF9208}" srcId="{110B4236-56B9-4C40-A3BF-6C60E8EF6314}" destId="{B40E619A-AACB-4572-82A4-AB6327903176}" srcOrd="7" destOrd="0" parTransId="{9D12C916-07B8-4000-8F06-C14AC42E9342}" sibTransId="{DE7BDA91-C68B-4007-88F8-18B506BE1859}"/>
    <dgm:cxn modelId="{04A51769-C39F-4586-AC99-D93CE2131E2F}" type="presOf" srcId="{2B7CCD3C-2D5D-4A6C-A234-55A6C3E1E7B3}" destId="{2C912966-4918-4DD8-968D-733EF790B73C}" srcOrd="0" destOrd="0" presId="urn:microsoft.com/office/officeart/2008/layout/VerticalCurvedList"/>
    <dgm:cxn modelId="{8B70EA97-C163-405F-9DD8-733E6D1F4DF0}" srcId="{110B4236-56B9-4C40-A3BF-6C60E8EF6314}" destId="{840E4867-C0D3-41C2-95C4-28E3A105E19A}" srcOrd="11" destOrd="0" parTransId="{B88A4CFA-80EA-458B-A992-E0EAE756571A}" sibTransId="{4A53ED3A-FF65-4154-A7B6-149A02DCA3F4}"/>
    <dgm:cxn modelId="{290C024D-FD0A-49A1-BBF9-B64867EF1DFE}" srcId="{110B4236-56B9-4C40-A3BF-6C60E8EF6314}" destId="{52373C75-B302-465B-BA87-775E3160FA0E}" srcOrd="12" destOrd="0" parTransId="{9E0902D5-5B16-48CA-A712-D99D66218F9A}" sibTransId="{1D7F4888-4D4B-44C9-885C-2B75807FE7F0}"/>
    <dgm:cxn modelId="{A3E8B01A-6966-4A64-B6A1-9E67A9563176}" type="presOf" srcId="{2F05E811-2FF5-4F92-805E-ECF7CA0BB970}" destId="{A873515B-00F4-40D8-8F7E-6773F53579A0}" srcOrd="0" destOrd="0" presId="urn:microsoft.com/office/officeart/2008/layout/VerticalCurvedList"/>
    <dgm:cxn modelId="{3FB73E61-7459-4598-B9FC-D9B07A79D2F6}" srcId="{110B4236-56B9-4C40-A3BF-6C60E8EF6314}" destId="{DDFA8A7F-AC7F-4A2F-BAF5-CA4C17479DFF}" srcOrd="2" destOrd="0" parTransId="{DEDD6294-B103-44D8-B140-88706A3D14B9}" sibTransId="{F1B09F67-DB9E-4450-972D-AE225FA83F56}"/>
    <dgm:cxn modelId="{74B2090A-F4A9-4C67-B293-F2615DDF6CFD}" srcId="{110B4236-56B9-4C40-A3BF-6C60E8EF6314}" destId="{ACD0D7BD-2FF2-4E1F-BB7E-E2FBE99A6AA2}" srcOrd="1" destOrd="0" parTransId="{8E0DBF8F-21D4-46DC-B9C4-41A7FB45DA15}" sibTransId="{ED683D2A-1580-43E7-9DA1-774310F176AE}"/>
    <dgm:cxn modelId="{8B98F707-79BC-4D94-B6CC-75BDD05FBA8F}" srcId="{110B4236-56B9-4C40-A3BF-6C60E8EF6314}" destId="{B16AA421-9EF0-4236-814D-42633D04FFEF}" srcOrd="8" destOrd="0" parTransId="{580042E0-881C-4287-BBAB-0589B9C52775}" sibTransId="{F4A6B3F7-14E2-40AA-92B8-A4ECCABCEEED}"/>
    <dgm:cxn modelId="{F4C419E4-FC27-4A4E-B14B-CDC87EE39076}" type="presOf" srcId="{110B4236-56B9-4C40-A3BF-6C60E8EF6314}" destId="{CC3F2D9A-40B3-4682-AEEA-5DC945B63480}" srcOrd="0" destOrd="0" presId="urn:microsoft.com/office/officeart/2008/layout/VerticalCurvedList"/>
    <dgm:cxn modelId="{8332BC92-E969-421E-BC0E-FBD3AA715FEC}" type="presOf" srcId="{746E8A88-57CF-4C57-9DE5-C676A654CFC5}" destId="{917BD4F7-2537-4445-AB36-4A1103C7070B}" srcOrd="0" destOrd="0" presId="urn:microsoft.com/office/officeart/2008/layout/VerticalCurvedList"/>
    <dgm:cxn modelId="{02A1FD1A-0014-4AC4-BEDE-36D5015AB984}" srcId="{110B4236-56B9-4C40-A3BF-6C60E8EF6314}" destId="{2F05E811-2FF5-4F92-805E-ECF7CA0BB970}" srcOrd="5" destOrd="0" parTransId="{AA4F2EA4-4998-4DBB-8080-76E37DE36638}" sibTransId="{6F79E108-1FA3-497C-9C57-4A87EEA8105C}"/>
    <dgm:cxn modelId="{9FD62B82-CFAF-4AE4-B396-79D6F538A55D}" srcId="{110B4236-56B9-4C40-A3BF-6C60E8EF6314}" destId="{90D36B9C-E23E-47AA-A6AA-C61DACB59C4A}" srcOrd="0" destOrd="0" parTransId="{C4518CDF-1038-48AE-8E8F-94CF2B252656}" sibTransId="{87C860D8-25EB-419E-9120-DBA4E728F165}"/>
    <dgm:cxn modelId="{946BF7DB-A265-45E6-9CEA-CF90534924AB}" type="presParOf" srcId="{CC3F2D9A-40B3-4682-AEEA-5DC945B63480}" destId="{86883129-17E9-49ED-8512-941E4DA4F9CE}" srcOrd="0" destOrd="0" presId="urn:microsoft.com/office/officeart/2008/layout/VerticalCurvedList"/>
    <dgm:cxn modelId="{52550270-A2CF-4D0D-A630-1A3DCE6A12CB}" type="presParOf" srcId="{86883129-17E9-49ED-8512-941E4DA4F9CE}" destId="{B064E36A-B3CC-460F-8CD0-B1598EC7F526}" srcOrd="0" destOrd="0" presId="urn:microsoft.com/office/officeart/2008/layout/VerticalCurvedList"/>
    <dgm:cxn modelId="{5BAE499F-2ACB-45E4-9B2C-611ABEA6F249}" type="presParOf" srcId="{B064E36A-B3CC-460F-8CD0-B1598EC7F526}" destId="{0EAA15A4-43AF-4FDD-A319-C5BA96D41D5A}" srcOrd="0" destOrd="0" presId="urn:microsoft.com/office/officeart/2008/layout/VerticalCurvedList"/>
    <dgm:cxn modelId="{6242B4E0-E0BE-4645-AEF6-EC0FC36EC29E}" type="presParOf" srcId="{B064E36A-B3CC-460F-8CD0-B1598EC7F526}" destId="{6564345D-CD76-44AC-A733-D21C9F2FAA26}" srcOrd="1" destOrd="0" presId="urn:microsoft.com/office/officeart/2008/layout/VerticalCurvedList"/>
    <dgm:cxn modelId="{EF000712-7CD6-4151-B22D-46B0CB373A3F}" type="presParOf" srcId="{B064E36A-B3CC-460F-8CD0-B1598EC7F526}" destId="{70A70E0E-3422-421E-91AC-69A18FDD299D}" srcOrd="2" destOrd="0" presId="urn:microsoft.com/office/officeart/2008/layout/VerticalCurvedList"/>
    <dgm:cxn modelId="{312A806D-4DE4-4AC4-A5D1-C02ED722CE16}" type="presParOf" srcId="{B064E36A-B3CC-460F-8CD0-B1598EC7F526}" destId="{BEB095C9-C035-41B8-91AF-CC169DE631A9}" srcOrd="3" destOrd="0" presId="urn:microsoft.com/office/officeart/2008/layout/VerticalCurvedList"/>
    <dgm:cxn modelId="{07C56CEA-7BA4-4B8E-A5B1-2139165287EF}" type="presParOf" srcId="{86883129-17E9-49ED-8512-941E4DA4F9CE}" destId="{D2CEC7BB-4CBF-4703-85DD-F6514DDF3ADE}" srcOrd="1" destOrd="0" presId="urn:microsoft.com/office/officeart/2008/layout/VerticalCurvedList"/>
    <dgm:cxn modelId="{EC377302-4885-4FFB-9906-03376985BDF3}" type="presParOf" srcId="{86883129-17E9-49ED-8512-941E4DA4F9CE}" destId="{CE162A1F-DADB-41EF-AC83-C5B2D9271296}" srcOrd="2" destOrd="0" presId="urn:microsoft.com/office/officeart/2008/layout/VerticalCurvedList"/>
    <dgm:cxn modelId="{CE126CC2-CEF7-4065-9413-91780E4F774F}" type="presParOf" srcId="{CE162A1F-DADB-41EF-AC83-C5B2D9271296}" destId="{7FB51E8B-0816-4F29-8DD9-7691DD75986B}" srcOrd="0" destOrd="0" presId="urn:microsoft.com/office/officeart/2008/layout/VerticalCurvedList"/>
    <dgm:cxn modelId="{8CABC73B-A762-422B-9A07-7004E7B3A1A3}" type="presParOf" srcId="{86883129-17E9-49ED-8512-941E4DA4F9CE}" destId="{9BF2EF17-00EA-40F9-9CD2-D91B3392B393}" srcOrd="3" destOrd="0" presId="urn:microsoft.com/office/officeart/2008/layout/VerticalCurvedList"/>
    <dgm:cxn modelId="{54DBB12F-9926-4056-AB8E-7EEDA53E16D5}" type="presParOf" srcId="{86883129-17E9-49ED-8512-941E4DA4F9CE}" destId="{D0ED8D53-A2F6-4FEC-B96A-57B386E8E6AF}" srcOrd="4" destOrd="0" presId="urn:microsoft.com/office/officeart/2008/layout/VerticalCurvedList"/>
    <dgm:cxn modelId="{EB2A6D76-C419-47F7-8949-717F3D0EFD2D}" type="presParOf" srcId="{D0ED8D53-A2F6-4FEC-B96A-57B386E8E6AF}" destId="{DD7791C5-D865-4702-B988-0C68AB50E3A1}" srcOrd="0" destOrd="0" presId="urn:microsoft.com/office/officeart/2008/layout/VerticalCurvedList"/>
    <dgm:cxn modelId="{3F98E6AC-F7EC-4420-8698-93825B6F06B7}" type="presParOf" srcId="{86883129-17E9-49ED-8512-941E4DA4F9CE}" destId="{A517A098-1089-4A12-BAB2-DEFAAEE9228E}" srcOrd="5" destOrd="0" presId="urn:microsoft.com/office/officeart/2008/layout/VerticalCurvedList"/>
    <dgm:cxn modelId="{9E4195C2-7727-44DB-8C3B-2A86FDD79F4C}" type="presParOf" srcId="{86883129-17E9-49ED-8512-941E4DA4F9CE}" destId="{EB22C715-0ED1-438F-AB15-DB12A99E7C12}" srcOrd="6" destOrd="0" presId="urn:microsoft.com/office/officeart/2008/layout/VerticalCurvedList"/>
    <dgm:cxn modelId="{DBB51CF0-3FF1-417E-9058-3E35392F5E19}" type="presParOf" srcId="{EB22C715-0ED1-438F-AB15-DB12A99E7C12}" destId="{B89654A3-69C2-4AC9-A890-D63413543E5E}" srcOrd="0" destOrd="0" presId="urn:microsoft.com/office/officeart/2008/layout/VerticalCurvedList"/>
    <dgm:cxn modelId="{4C69E071-E9C3-41BB-AE07-D41E72D05417}" type="presParOf" srcId="{86883129-17E9-49ED-8512-941E4DA4F9CE}" destId="{2C912966-4918-4DD8-968D-733EF790B73C}" srcOrd="7" destOrd="0" presId="urn:microsoft.com/office/officeart/2008/layout/VerticalCurvedList"/>
    <dgm:cxn modelId="{16E11EE4-86C9-4ED6-8A59-96CA9F56240B}" type="presParOf" srcId="{86883129-17E9-49ED-8512-941E4DA4F9CE}" destId="{65DFD990-500A-4AB8-87CD-283FE505395C}" srcOrd="8" destOrd="0" presId="urn:microsoft.com/office/officeart/2008/layout/VerticalCurvedList"/>
    <dgm:cxn modelId="{C29AAFAC-EC79-4B5A-BD01-22E457F4439C}" type="presParOf" srcId="{65DFD990-500A-4AB8-87CD-283FE505395C}" destId="{9F9C3ADF-5FF4-4A26-9563-723197CA0FEA}" srcOrd="0" destOrd="0" presId="urn:microsoft.com/office/officeart/2008/layout/VerticalCurvedList"/>
    <dgm:cxn modelId="{C528B55D-019F-4565-A184-DAB61E462AB5}" type="presParOf" srcId="{86883129-17E9-49ED-8512-941E4DA4F9CE}" destId="{A6CBE0DA-70AD-421F-9E8A-B598F58C02C6}" srcOrd="9" destOrd="0" presId="urn:microsoft.com/office/officeart/2008/layout/VerticalCurvedList"/>
    <dgm:cxn modelId="{638CE2C3-32F8-4EC6-BB80-C5AEAD1C7C33}" type="presParOf" srcId="{86883129-17E9-49ED-8512-941E4DA4F9CE}" destId="{007A34B8-EF13-4DCE-A703-2C68C9F16BD7}" srcOrd="10" destOrd="0" presId="urn:microsoft.com/office/officeart/2008/layout/VerticalCurvedList"/>
    <dgm:cxn modelId="{B6218C36-18BC-4BE0-BC29-828EF3EB15CB}" type="presParOf" srcId="{007A34B8-EF13-4DCE-A703-2C68C9F16BD7}" destId="{E5AAB247-4ABD-45F2-A492-AFA2E6CD9A7E}" srcOrd="0" destOrd="0" presId="urn:microsoft.com/office/officeart/2008/layout/VerticalCurvedList"/>
    <dgm:cxn modelId="{0EAD4BEA-8289-426A-9D51-9FD5F3EE8C99}" type="presParOf" srcId="{86883129-17E9-49ED-8512-941E4DA4F9CE}" destId="{A873515B-00F4-40D8-8F7E-6773F53579A0}" srcOrd="11" destOrd="0" presId="urn:microsoft.com/office/officeart/2008/layout/VerticalCurvedList"/>
    <dgm:cxn modelId="{CBDDD882-E505-4DA3-9E8A-D69B7AF6D2E5}" type="presParOf" srcId="{86883129-17E9-49ED-8512-941E4DA4F9CE}" destId="{FB59B591-20D6-49FE-AEDE-6E1D102A6B42}" srcOrd="12" destOrd="0" presId="urn:microsoft.com/office/officeart/2008/layout/VerticalCurvedList"/>
    <dgm:cxn modelId="{66CCD256-02EB-439C-B515-F9D240FCA79A}" type="presParOf" srcId="{FB59B591-20D6-49FE-AEDE-6E1D102A6B42}" destId="{7E281F2A-874B-4295-A669-744A0C122209}" srcOrd="0" destOrd="0" presId="urn:microsoft.com/office/officeart/2008/layout/VerticalCurvedList"/>
    <dgm:cxn modelId="{9EB5E7B9-6E78-44B1-8601-F82EDCE2CC54}" type="presParOf" srcId="{86883129-17E9-49ED-8512-941E4DA4F9CE}" destId="{917BD4F7-2537-4445-AB36-4A1103C7070B}" srcOrd="13" destOrd="0" presId="urn:microsoft.com/office/officeart/2008/layout/VerticalCurvedList"/>
    <dgm:cxn modelId="{CA637F64-6B92-4C4D-8C89-BC5292201F1B}" type="presParOf" srcId="{86883129-17E9-49ED-8512-941E4DA4F9CE}" destId="{FD10684A-E920-4794-8202-10E1DF03A603}" srcOrd="14" destOrd="0" presId="urn:microsoft.com/office/officeart/2008/layout/VerticalCurvedList"/>
    <dgm:cxn modelId="{A4D74BC1-312F-40E5-9FBB-4252E8D9AFDD}" type="presParOf" srcId="{FD10684A-E920-4794-8202-10E1DF03A603}" destId="{9691EE34-FFF8-44D5-8432-E985D40C40C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0B4236-56B9-4C40-A3BF-6C60E8EF631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5456BE-52BC-41D0-B2EE-56D8818F1C9B}">
      <dgm:prSet phldrT="[Text]"/>
      <dgm:spPr/>
      <dgm:t>
        <a:bodyPr/>
        <a:lstStyle/>
        <a:p>
          <a:r>
            <a:rPr lang="en-US" dirty="0" err="1" smtClean="0"/>
            <a:t>BasicInfo</a:t>
          </a:r>
          <a:endParaRPr lang="en-US" dirty="0"/>
        </a:p>
      </dgm:t>
    </dgm:pt>
    <dgm:pt modelId="{6BA0F7AC-D110-4578-8DA8-5F8D72156EA6}" type="parTrans" cxnId="{80B20BEC-7155-4819-A56B-41F565380C3A}">
      <dgm:prSet/>
      <dgm:spPr/>
      <dgm:t>
        <a:bodyPr/>
        <a:lstStyle/>
        <a:p>
          <a:endParaRPr lang="en-US"/>
        </a:p>
      </dgm:t>
    </dgm:pt>
    <dgm:pt modelId="{15A00B4D-6880-41B5-97C1-E0AEFF0F8672}" type="sibTrans" cxnId="{80B20BEC-7155-4819-A56B-41F565380C3A}">
      <dgm:prSet/>
      <dgm:spPr/>
      <dgm:t>
        <a:bodyPr/>
        <a:lstStyle/>
        <a:p>
          <a:endParaRPr lang="en-US"/>
        </a:p>
      </dgm:t>
    </dgm:pt>
    <dgm:pt modelId="{746E8A88-57CF-4C57-9DE5-C676A654CFC5}">
      <dgm:prSet phldrT="[Text]"/>
      <dgm:spPr/>
      <dgm:t>
        <a:bodyPr/>
        <a:lstStyle/>
        <a:p>
          <a:r>
            <a:rPr lang="en-US" dirty="0" smtClean="0"/>
            <a:t>Employer</a:t>
          </a:r>
          <a:endParaRPr lang="en-US" dirty="0"/>
        </a:p>
      </dgm:t>
    </dgm:pt>
    <dgm:pt modelId="{1DCA7945-0FA0-433E-A51C-0585791C9F0D}" type="parTrans" cxnId="{3785055B-19DB-4A00-94F9-F266440AEA79}">
      <dgm:prSet/>
      <dgm:spPr/>
      <dgm:t>
        <a:bodyPr/>
        <a:lstStyle/>
        <a:p>
          <a:endParaRPr lang="en-US"/>
        </a:p>
      </dgm:t>
    </dgm:pt>
    <dgm:pt modelId="{A2B88049-BCED-4FCA-B07D-3899031196BA}" type="sibTrans" cxnId="{3785055B-19DB-4A00-94F9-F266440AEA79}">
      <dgm:prSet/>
      <dgm:spPr/>
      <dgm:t>
        <a:bodyPr/>
        <a:lstStyle/>
        <a:p>
          <a:endParaRPr lang="en-US"/>
        </a:p>
      </dgm:t>
    </dgm:pt>
    <dgm:pt modelId="{B40E619A-AACB-4572-82A4-AB6327903176}">
      <dgm:prSet phldrT="[Text]"/>
      <dgm:spPr/>
      <dgm:t>
        <a:bodyPr/>
        <a:lstStyle/>
        <a:p>
          <a:r>
            <a:rPr lang="en-US" dirty="0" smtClean="0"/>
            <a:t>Project</a:t>
          </a:r>
          <a:endParaRPr lang="en-US" dirty="0"/>
        </a:p>
      </dgm:t>
    </dgm:pt>
    <dgm:pt modelId="{9D12C916-07B8-4000-8F06-C14AC42E9342}" type="parTrans" cxnId="{1D77A315-FDC3-4484-B231-18BAADDF9208}">
      <dgm:prSet/>
      <dgm:spPr/>
      <dgm:t>
        <a:bodyPr/>
        <a:lstStyle/>
        <a:p>
          <a:endParaRPr lang="en-US"/>
        </a:p>
      </dgm:t>
    </dgm:pt>
    <dgm:pt modelId="{DE7BDA91-C68B-4007-88F8-18B506BE1859}" type="sibTrans" cxnId="{1D77A315-FDC3-4484-B231-18BAADDF9208}">
      <dgm:prSet/>
      <dgm:spPr/>
      <dgm:t>
        <a:bodyPr/>
        <a:lstStyle/>
        <a:p>
          <a:endParaRPr lang="en-US"/>
        </a:p>
      </dgm:t>
    </dgm:pt>
    <dgm:pt modelId="{B16AA421-9EF0-4236-814D-42633D04FFEF}">
      <dgm:prSet phldrT="[Text]"/>
      <dgm:spPr/>
      <dgm:t>
        <a:bodyPr/>
        <a:lstStyle/>
        <a:p>
          <a:r>
            <a:rPr lang="en-US" dirty="0" smtClean="0"/>
            <a:t>Education</a:t>
          </a:r>
          <a:endParaRPr lang="en-US" dirty="0"/>
        </a:p>
      </dgm:t>
    </dgm:pt>
    <dgm:pt modelId="{580042E0-881C-4287-BBAB-0589B9C52775}" type="parTrans" cxnId="{8B98F707-79BC-4D94-B6CC-75BDD05FBA8F}">
      <dgm:prSet/>
      <dgm:spPr/>
      <dgm:t>
        <a:bodyPr/>
        <a:lstStyle/>
        <a:p>
          <a:endParaRPr lang="en-US"/>
        </a:p>
      </dgm:t>
    </dgm:pt>
    <dgm:pt modelId="{F4A6B3F7-14E2-40AA-92B8-A4ECCABCEEED}" type="sibTrans" cxnId="{8B98F707-79BC-4D94-B6CC-75BDD05FBA8F}">
      <dgm:prSet/>
      <dgm:spPr/>
      <dgm:t>
        <a:bodyPr/>
        <a:lstStyle/>
        <a:p>
          <a:endParaRPr lang="en-US"/>
        </a:p>
      </dgm:t>
    </dgm:pt>
    <dgm:pt modelId="{A3E65022-F8BB-4A07-A17B-17581886DD2B}">
      <dgm:prSet phldrT="[Text]"/>
      <dgm:spPr/>
      <dgm:t>
        <a:bodyPr/>
        <a:lstStyle/>
        <a:p>
          <a:r>
            <a:rPr lang="en-US" dirty="0" smtClean="0"/>
            <a:t>Skill</a:t>
          </a:r>
          <a:endParaRPr lang="en-US" dirty="0"/>
        </a:p>
      </dgm:t>
    </dgm:pt>
    <dgm:pt modelId="{47DB4B7F-F3B1-4755-A9F5-986077EE80D7}" type="parTrans" cxnId="{80971A06-3A7A-4D40-A945-DF5D20ED16EE}">
      <dgm:prSet/>
      <dgm:spPr/>
      <dgm:t>
        <a:bodyPr/>
        <a:lstStyle/>
        <a:p>
          <a:endParaRPr lang="en-US"/>
        </a:p>
      </dgm:t>
    </dgm:pt>
    <dgm:pt modelId="{C5966716-A970-47C3-9EE4-679D2216E309}" type="sibTrans" cxnId="{80971A06-3A7A-4D40-A945-DF5D20ED16EE}">
      <dgm:prSet/>
      <dgm:spPr/>
      <dgm:t>
        <a:bodyPr/>
        <a:lstStyle/>
        <a:p>
          <a:endParaRPr lang="en-US"/>
        </a:p>
      </dgm:t>
    </dgm:pt>
    <dgm:pt modelId="{4550B310-C69A-4AD2-A233-79A7EFD6FF51}">
      <dgm:prSet phldrT="[Text]"/>
      <dgm:spPr/>
      <dgm:t>
        <a:bodyPr/>
        <a:lstStyle/>
        <a:p>
          <a:r>
            <a:rPr lang="en-US" dirty="0" smtClean="0"/>
            <a:t>Additional</a:t>
          </a:r>
          <a:endParaRPr lang="en-US" dirty="0"/>
        </a:p>
      </dgm:t>
    </dgm:pt>
    <dgm:pt modelId="{4F294273-BE90-42E8-9FBB-D77DC7050508}" type="parTrans" cxnId="{DC5DD39E-7524-473F-A3DF-6847A7B69F1B}">
      <dgm:prSet/>
      <dgm:spPr/>
      <dgm:t>
        <a:bodyPr/>
        <a:lstStyle/>
        <a:p>
          <a:endParaRPr lang="en-US"/>
        </a:p>
      </dgm:t>
    </dgm:pt>
    <dgm:pt modelId="{14AD8CB3-5572-410F-8CF3-4DC8EDFE2488}" type="sibTrans" cxnId="{DC5DD39E-7524-473F-A3DF-6847A7B69F1B}">
      <dgm:prSet/>
      <dgm:spPr/>
      <dgm:t>
        <a:bodyPr/>
        <a:lstStyle/>
        <a:p>
          <a:endParaRPr lang="en-US"/>
        </a:p>
      </dgm:t>
    </dgm:pt>
    <dgm:pt modelId="{118F8AA5-040C-411B-8B6C-10F7BD8217DA}">
      <dgm:prSet phldrT="[Text]"/>
      <dgm:spPr/>
      <dgm:t>
        <a:bodyPr/>
        <a:lstStyle/>
        <a:p>
          <a:r>
            <a:rPr lang="en-US" dirty="0" err="1" smtClean="0"/>
            <a:t>UserProfile</a:t>
          </a:r>
          <a:endParaRPr lang="en-US" dirty="0"/>
        </a:p>
      </dgm:t>
    </dgm:pt>
    <dgm:pt modelId="{DE3B0FC2-5BF4-480C-AB30-CD64AD4F161F}" type="parTrans" cxnId="{3E22B7BF-5879-48BC-AB21-6D8E7EC418C7}">
      <dgm:prSet/>
      <dgm:spPr/>
      <dgm:t>
        <a:bodyPr/>
        <a:lstStyle/>
        <a:p>
          <a:endParaRPr lang="en-US"/>
        </a:p>
      </dgm:t>
    </dgm:pt>
    <dgm:pt modelId="{0BAE298C-114D-4320-93DF-4D871835111D}" type="sibTrans" cxnId="{3E22B7BF-5879-48BC-AB21-6D8E7EC418C7}">
      <dgm:prSet/>
      <dgm:spPr/>
      <dgm:t>
        <a:bodyPr/>
        <a:lstStyle/>
        <a:p>
          <a:endParaRPr lang="en-US"/>
        </a:p>
      </dgm:t>
    </dgm:pt>
    <dgm:pt modelId="{8EE8797E-A286-4445-9962-4F65502AE0CF}" type="pres">
      <dgm:prSet presAssocID="{110B4236-56B9-4C40-A3BF-6C60E8EF6314}" presName="linear" presStyleCnt="0">
        <dgm:presLayoutVars>
          <dgm:animLvl val="lvl"/>
          <dgm:resizeHandles val="exact"/>
        </dgm:presLayoutVars>
      </dgm:prSet>
      <dgm:spPr/>
    </dgm:pt>
    <dgm:pt modelId="{7D5D9698-A1F8-48C4-AB3B-0D0C05F472BE}" type="pres">
      <dgm:prSet presAssocID="{A65456BE-52BC-41D0-B2EE-56D8818F1C9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52C059F-141C-46C6-B71C-E1B5941DB174}" type="pres">
      <dgm:prSet presAssocID="{15A00B4D-6880-41B5-97C1-E0AEFF0F8672}" presName="spacer" presStyleCnt="0"/>
      <dgm:spPr/>
    </dgm:pt>
    <dgm:pt modelId="{68DADFCB-CA64-4592-B537-0678CB009397}" type="pres">
      <dgm:prSet presAssocID="{746E8A88-57CF-4C57-9DE5-C676A654CFC5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3C3FBD-8A10-4D07-8C7F-71400543A2BA}" type="pres">
      <dgm:prSet presAssocID="{A2B88049-BCED-4FCA-B07D-3899031196BA}" presName="spacer" presStyleCnt="0"/>
      <dgm:spPr/>
    </dgm:pt>
    <dgm:pt modelId="{B6F31719-37B0-466C-B4C2-7CB0FB03B967}" type="pres">
      <dgm:prSet presAssocID="{B40E619A-AACB-4572-82A4-AB6327903176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C61C5-84A3-4836-AB21-BDC14CED3A3E}" type="pres">
      <dgm:prSet presAssocID="{DE7BDA91-C68B-4007-88F8-18B506BE1859}" presName="spacer" presStyleCnt="0"/>
      <dgm:spPr/>
    </dgm:pt>
    <dgm:pt modelId="{C278153A-A6A2-4910-A2CB-EEEE4C2C3488}" type="pres">
      <dgm:prSet presAssocID="{B16AA421-9EF0-4236-814D-42633D04FFEF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5AA755-6BB7-493C-9B57-142B398D9396}" type="pres">
      <dgm:prSet presAssocID="{F4A6B3F7-14E2-40AA-92B8-A4ECCABCEEED}" presName="spacer" presStyleCnt="0"/>
      <dgm:spPr/>
    </dgm:pt>
    <dgm:pt modelId="{0041DA29-E6C0-464E-91BA-C343FA5FC16A}" type="pres">
      <dgm:prSet presAssocID="{A3E65022-F8BB-4A07-A17B-17581886DD2B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2DBB58-47E4-434B-99C0-86BBF2677046}" type="pres">
      <dgm:prSet presAssocID="{C5966716-A970-47C3-9EE4-679D2216E309}" presName="spacer" presStyleCnt="0"/>
      <dgm:spPr/>
    </dgm:pt>
    <dgm:pt modelId="{F1E4CE73-29BE-46E5-9CF8-45572B878076}" type="pres">
      <dgm:prSet presAssocID="{4550B310-C69A-4AD2-A233-79A7EFD6FF51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A02579-F155-4F75-BA29-33A63F577923}" type="pres">
      <dgm:prSet presAssocID="{14AD8CB3-5572-410F-8CF3-4DC8EDFE2488}" presName="spacer" presStyleCnt="0"/>
      <dgm:spPr/>
    </dgm:pt>
    <dgm:pt modelId="{FAB86D7E-DC72-4120-BB84-FC612B8C05C6}" type="pres">
      <dgm:prSet presAssocID="{118F8AA5-040C-411B-8B6C-10F7BD8217DA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85055B-19DB-4A00-94F9-F266440AEA79}" srcId="{110B4236-56B9-4C40-A3BF-6C60E8EF6314}" destId="{746E8A88-57CF-4C57-9DE5-C676A654CFC5}" srcOrd="1" destOrd="0" parTransId="{1DCA7945-0FA0-433E-A51C-0585791C9F0D}" sibTransId="{A2B88049-BCED-4FCA-B07D-3899031196BA}"/>
    <dgm:cxn modelId="{A0756295-945C-4EB1-B2A0-6131F08E89E3}" type="presOf" srcId="{110B4236-56B9-4C40-A3BF-6C60E8EF6314}" destId="{8EE8797E-A286-4445-9962-4F65502AE0CF}" srcOrd="0" destOrd="0" presId="urn:microsoft.com/office/officeart/2005/8/layout/vList2"/>
    <dgm:cxn modelId="{53CAB22C-C091-483F-A6B1-2ADA36E5329D}" type="presOf" srcId="{A65456BE-52BC-41D0-B2EE-56D8818F1C9B}" destId="{7D5D9698-A1F8-48C4-AB3B-0D0C05F472BE}" srcOrd="0" destOrd="0" presId="urn:microsoft.com/office/officeart/2005/8/layout/vList2"/>
    <dgm:cxn modelId="{74F774DB-E44C-4862-B94B-4904591FA48D}" type="presOf" srcId="{B16AA421-9EF0-4236-814D-42633D04FFEF}" destId="{C278153A-A6A2-4910-A2CB-EEEE4C2C3488}" srcOrd="0" destOrd="0" presId="urn:microsoft.com/office/officeart/2005/8/layout/vList2"/>
    <dgm:cxn modelId="{9FA8A4CA-86E6-4BA7-A0B9-14DC89198E17}" type="presOf" srcId="{746E8A88-57CF-4C57-9DE5-C676A654CFC5}" destId="{68DADFCB-CA64-4592-B537-0678CB009397}" srcOrd="0" destOrd="0" presId="urn:microsoft.com/office/officeart/2005/8/layout/vList2"/>
    <dgm:cxn modelId="{27304AE7-3AA2-4044-9E08-F8672B766930}" type="presOf" srcId="{4550B310-C69A-4AD2-A233-79A7EFD6FF51}" destId="{F1E4CE73-29BE-46E5-9CF8-45572B878076}" srcOrd="0" destOrd="0" presId="urn:microsoft.com/office/officeart/2005/8/layout/vList2"/>
    <dgm:cxn modelId="{80971A06-3A7A-4D40-A945-DF5D20ED16EE}" srcId="{110B4236-56B9-4C40-A3BF-6C60E8EF6314}" destId="{A3E65022-F8BB-4A07-A17B-17581886DD2B}" srcOrd="4" destOrd="0" parTransId="{47DB4B7F-F3B1-4755-A9F5-986077EE80D7}" sibTransId="{C5966716-A970-47C3-9EE4-679D2216E309}"/>
    <dgm:cxn modelId="{4FD9229C-1003-43D2-985E-14ED6D37C2D5}" type="presOf" srcId="{A3E65022-F8BB-4A07-A17B-17581886DD2B}" destId="{0041DA29-E6C0-464E-91BA-C343FA5FC16A}" srcOrd="0" destOrd="0" presId="urn:microsoft.com/office/officeart/2005/8/layout/vList2"/>
    <dgm:cxn modelId="{3E22B7BF-5879-48BC-AB21-6D8E7EC418C7}" srcId="{110B4236-56B9-4C40-A3BF-6C60E8EF6314}" destId="{118F8AA5-040C-411B-8B6C-10F7BD8217DA}" srcOrd="6" destOrd="0" parTransId="{DE3B0FC2-5BF4-480C-AB30-CD64AD4F161F}" sibTransId="{0BAE298C-114D-4320-93DF-4D871835111D}"/>
    <dgm:cxn modelId="{1D77A315-FDC3-4484-B231-18BAADDF9208}" srcId="{110B4236-56B9-4C40-A3BF-6C60E8EF6314}" destId="{B40E619A-AACB-4572-82A4-AB6327903176}" srcOrd="2" destOrd="0" parTransId="{9D12C916-07B8-4000-8F06-C14AC42E9342}" sibTransId="{DE7BDA91-C68B-4007-88F8-18B506BE1859}"/>
    <dgm:cxn modelId="{DC5DD39E-7524-473F-A3DF-6847A7B69F1B}" srcId="{110B4236-56B9-4C40-A3BF-6C60E8EF6314}" destId="{4550B310-C69A-4AD2-A233-79A7EFD6FF51}" srcOrd="5" destOrd="0" parTransId="{4F294273-BE90-42E8-9FBB-D77DC7050508}" sibTransId="{14AD8CB3-5572-410F-8CF3-4DC8EDFE2488}"/>
    <dgm:cxn modelId="{80B20BEC-7155-4819-A56B-41F565380C3A}" srcId="{110B4236-56B9-4C40-A3BF-6C60E8EF6314}" destId="{A65456BE-52BC-41D0-B2EE-56D8818F1C9B}" srcOrd="0" destOrd="0" parTransId="{6BA0F7AC-D110-4578-8DA8-5F8D72156EA6}" sibTransId="{15A00B4D-6880-41B5-97C1-E0AEFF0F8672}"/>
    <dgm:cxn modelId="{D7D62CD1-116D-49D7-BCE1-EE3FCFF4BE4D}" type="presOf" srcId="{118F8AA5-040C-411B-8B6C-10F7BD8217DA}" destId="{FAB86D7E-DC72-4120-BB84-FC612B8C05C6}" srcOrd="0" destOrd="0" presId="urn:microsoft.com/office/officeart/2005/8/layout/vList2"/>
    <dgm:cxn modelId="{8B98F707-79BC-4D94-B6CC-75BDD05FBA8F}" srcId="{110B4236-56B9-4C40-A3BF-6C60E8EF6314}" destId="{B16AA421-9EF0-4236-814D-42633D04FFEF}" srcOrd="3" destOrd="0" parTransId="{580042E0-881C-4287-BBAB-0589B9C52775}" sibTransId="{F4A6B3F7-14E2-40AA-92B8-A4ECCABCEEED}"/>
    <dgm:cxn modelId="{EB5A8393-D064-46C4-9132-59FB9EB994FB}" type="presOf" srcId="{B40E619A-AACB-4572-82A4-AB6327903176}" destId="{B6F31719-37B0-466C-B4C2-7CB0FB03B967}" srcOrd="0" destOrd="0" presId="urn:microsoft.com/office/officeart/2005/8/layout/vList2"/>
    <dgm:cxn modelId="{A3BFE646-5EB9-4058-8132-2931732A4D5E}" type="presParOf" srcId="{8EE8797E-A286-4445-9962-4F65502AE0CF}" destId="{7D5D9698-A1F8-48C4-AB3B-0D0C05F472BE}" srcOrd="0" destOrd="0" presId="urn:microsoft.com/office/officeart/2005/8/layout/vList2"/>
    <dgm:cxn modelId="{81277F1E-1BCC-4A22-93EA-41964294019C}" type="presParOf" srcId="{8EE8797E-A286-4445-9962-4F65502AE0CF}" destId="{A52C059F-141C-46C6-B71C-E1B5941DB174}" srcOrd="1" destOrd="0" presId="urn:microsoft.com/office/officeart/2005/8/layout/vList2"/>
    <dgm:cxn modelId="{1944BB63-A2D2-41E4-B2A8-FDD78D70DA7D}" type="presParOf" srcId="{8EE8797E-A286-4445-9962-4F65502AE0CF}" destId="{68DADFCB-CA64-4592-B537-0678CB009397}" srcOrd="2" destOrd="0" presId="urn:microsoft.com/office/officeart/2005/8/layout/vList2"/>
    <dgm:cxn modelId="{C7C9546A-8C2E-4903-B167-70524D29FE32}" type="presParOf" srcId="{8EE8797E-A286-4445-9962-4F65502AE0CF}" destId="{FA3C3FBD-8A10-4D07-8C7F-71400543A2BA}" srcOrd="3" destOrd="0" presId="urn:microsoft.com/office/officeart/2005/8/layout/vList2"/>
    <dgm:cxn modelId="{55C6919E-F13C-478C-9C9B-E4C2DF4FDDF3}" type="presParOf" srcId="{8EE8797E-A286-4445-9962-4F65502AE0CF}" destId="{B6F31719-37B0-466C-B4C2-7CB0FB03B967}" srcOrd="4" destOrd="0" presId="urn:microsoft.com/office/officeart/2005/8/layout/vList2"/>
    <dgm:cxn modelId="{E7CA7F0C-291D-46B3-86C4-FB462D361F0D}" type="presParOf" srcId="{8EE8797E-A286-4445-9962-4F65502AE0CF}" destId="{B5BC61C5-84A3-4836-AB21-BDC14CED3A3E}" srcOrd="5" destOrd="0" presId="urn:microsoft.com/office/officeart/2005/8/layout/vList2"/>
    <dgm:cxn modelId="{51B9716B-3B62-4431-BABA-E3ACB5E9F21A}" type="presParOf" srcId="{8EE8797E-A286-4445-9962-4F65502AE0CF}" destId="{C278153A-A6A2-4910-A2CB-EEEE4C2C3488}" srcOrd="6" destOrd="0" presId="urn:microsoft.com/office/officeart/2005/8/layout/vList2"/>
    <dgm:cxn modelId="{E50D1537-5EAC-4B43-8D59-2BF9404D5531}" type="presParOf" srcId="{8EE8797E-A286-4445-9962-4F65502AE0CF}" destId="{645AA755-6BB7-493C-9B57-142B398D9396}" srcOrd="7" destOrd="0" presId="urn:microsoft.com/office/officeart/2005/8/layout/vList2"/>
    <dgm:cxn modelId="{34C6FD29-6171-4272-ADAC-3A622CD0E44B}" type="presParOf" srcId="{8EE8797E-A286-4445-9962-4F65502AE0CF}" destId="{0041DA29-E6C0-464E-91BA-C343FA5FC16A}" srcOrd="8" destOrd="0" presId="urn:microsoft.com/office/officeart/2005/8/layout/vList2"/>
    <dgm:cxn modelId="{EA3F1F7D-15B7-484A-B629-3EC0266CEAFA}" type="presParOf" srcId="{8EE8797E-A286-4445-9962-4F65502AE0CF}" destId="{E42DBB58-47E4-434B-99C0-86BBF2677046}" srcOrd="9" destOrd="0" presId="urn:microsoft.com/office/officeart/2005/8/layout/vList2"/>
    <dgm:cxn modelId="{B6C6B021-90F7-46F4-B04C-88E3A0336EC5}" type="presParOf" srcId="{8EE8797E-A286-4445-9962-4F65502AE0CF}" destId="{F1E4CE73-29BE-46E5-9CF8-45572B878076}" srcOrd="10" destOrd="0" presId="urn:microsoft.com/office/officeart/2005/8/layout/vList2"/>
    <dgm:cxn modelId="{DA4651E7-784E-43AC-9307-50366A5EE54E}" type="presParOf" srcId="{8EE8797E-A286-4445-9962-4F65502AE0CF}" destId="{65A02579-F155-4F75-BA29-33A63F577923}" srcOrd="11" destOrd="0" presId="urn:microsoft.com/office/officeart/2005/8/layout/vList2"/>
    <dgm:cxn modelId="{F56ADC89-70CE-475B-9EBA-77851306BFA8}" type="presParOf" srcId="{8EE8797E-A286-4445-9962-4F65502AE0CF}" destId="{FAB86D7E-DC72-4120-BB84-FC612B8C05C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0B4236-56B9-4C40-A3BF-6C60E8EF631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C6C66A-4A0D-464E-A748-B646BB780DF8}">
      <dgm:prSet/>
      <dgm:spPr/>
      <dgm:t>
        <a:bodyPr/>
        <a:lstStyle/>
        <a:p>
          <a:r>
            <a:rPr lang="en-US" smtClean="0"/>
            <a:t>ProfileService</a:t>
          </a:r>
          <a:endParaRPr lang="en-US" dirty="0"/>
        </a:p>
      </dgm:t>
    </dgm:pt>
    <dgm:pt modelId="{23F2B859-DBD8-446B-AC2C-1CD0D404A7F5}" type="parTrans" cxnId="{32512F97-DAEC-48E1-B471-2FB0DDE6BC9B}">
      <dgm:prSet/>
      <dgm:spPr/>
      <dgm:t>
        <a:bodyPr/>
        <a:lstStyle/>
        <a:p>
          <a:endParaRPr lang="en-US"/>
        </a:p>
      </dgm:t>
    </dgm:pt>
    <dgm:pt modelId="{592AD5ED-4C40-430F-8379-AFC171C67474}" type="sibTrans" cxnId="{32512F97-DAEC-48E1-B471-2FB0DDE6BC9B}">
      <dgm:prSet/>
      <dgm:spPr/>
      <dgm:t>
        <a:bodyPr/>
        <a:lstStyle/>
        <a:p>
          <a:endParaRPr lang="en-US"/>
        </a:p>
      </dgm:t>
    </dgm:pt>
    <dgm:pt modelId="{8EE8797E-A286-4445-9962-4F65502AE0CF}" type="pres">
      <dgm:prSet presAssocID="{110B4236-56B9-4C40-A3BF-6C60E8EF6314}" presName="linear" presStyleCnt="0">
        <dgm:presLayoutVars>
          <dgm:animLvl val="lvl"/>
          <dgm:resizeHandles val="exact"/>
        </dgm:presLayoutVars>
      </dgm:prSet>
      <dgm:spPr/>
    </dgm:pt>
    <dgm:pt modelId="{03C841E6-8617-4A6F-8BBB-4A0B49C2E1EE}" type="pres">
      <dgm:prSet presAssocID="{14C6C66A-4A0D-464E-A748-B646BB780DF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512F97-DAEC-48E1-B471-2FB0DDE6BC9B}" srcId="{110B4236-56B9-4C40-A3BF-6C60E8EF6314}" destId="{14C6C66A-4A0D-464E-A748-B646BB780DF8}" srcOrd="0" destOrd="0" parTransId="{23F2B859-DBD8-446B-AC2C-1CD0D404A7F5}" sibTransId="{592AD5ED-4C40-430F-8379-AFC171C67474}"/>
    <dgm:cxn modelId="{4002A4CE-B5DF-4480-85FA-59FC88C01C6B}" type="presOf" srcId="{14C6C66A-4A0D-464E-A748-B646BB780DF8}" destId="{03C841E6-8617-4A6F-8BBB-4A0B49C2E1EE}" srcOrd="0" destOrd="0" presId="urn:microsoft.com/office/officeart/2005/8/layout/vList2"/>
    <dgm:cxn modelId="{4FC21BF3-EC04-4BF7-AFB3-1104E3C3BEBB}" type="presOf" srcId="{110B4236-56B9-4C40-A3BF-6C60E8EF6314}" destId="{8EE8797E-A286-4445-9962-4F65502AE0CF}" srcOrd="0" destOrd="0" presId="urn:microsoft.com/office/officeart/2005/8/layout/vList2"/>
    <dgm:cxn modelId="{00414A25-2032-4569-A795-E8078133CF28}" type="presParOf" srcId="{8EE8797E-A286-4445-9962-4F65502AE0CF}" destId="{03C841E6-8617-4A6F-8BBB-4A0B49C2E1E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4345D-CD76-44AC-A733-D21C9F2FAA26}">
      <dsp:nvSpPr>
        <dsp:cNvPr id="0" name=""/>
        <dsp:cNvSpPr/>
      </dsp:nvSpPr>
      <dsp:spPr>
        <a:xfrm>
          <a:off x="-5855104" y="-896635"/>
          <a:ext cx="6974870" cy="697487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CEC7BB-4CBF-4703-85DD-F6514DDF3ADE}">
      <dsp:nvSpPr>
        <dsp:cNvPr id="0" name=""/>
        <dsp:cNvSpPr/>
      </dsp:nvSpPr>
      <dsp:spPr>
        <a:xfrm>
          <a:off x="363489" y="235555"/>
          <a:ext cx="8025536" cy="4709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3780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App</a:t>
          </a:r>
          <a:endParaRPr lang="en-US" sz="3600" kern="1200" dirty="0"/>
        </a:p>
      </dsp:txBody>
      <dsp:txXfrm>
        <a:off x="363489" y="235555"/>
        <a:ext cx="8025536" cy="470903"/>
      </dsp:txXfrm>
    </dsp:sp>
    <dsp:sp modelId="{7FB51E8B-0816-4F29-8DD9-7691DD75986B}">
      <dsp:nvSpPr>
        <dsp:cNvPr id="0" name=""/>
        <dsp:cNvSpPr/>
      </dsp:nvSpPr>
      <dsp:spPr>
        <a:xfrm>
          <a:off x="69174" y="176692"/>
          <a:ext cx="588629" cy="588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l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BF2EF17-00EA-40F9-9CD2-D91B3392B393}">
      <dsp:nvSpPr>
        <dsp:cNvPr id="0" name=""/>
        <dsp:cNvSpPr/>
      </dsp:nvSpPr>
      <dsp:spPr>
        <a:xfrm>
          <a:off x="789934" y="942325"/>
          <a:ext cx="7599090" cy="4709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3780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Dashboard</a:t>
          </a:r>
          <a:endParaRPr lang="en-US" sz="3600" kern="1200" dirty="0"/>
        </a:p>
      </dsp:txBody>
      <dsp:txXfrm>
        <a:off x="789934" y="942325"/>
        <a:ext cx="7599090" cy="470903"/>
      </dsp:txXfrm>
    </dsp:sp>
    <dsp:sp modelId="{DD7791C5-D865-4702-B988-0C68AB50E3A1}">
      <dsp:nvSpPr>
        <dsp:cNvPr id="0" name=""/>
        <dsp:cNvSpPr/>
      </dsp:nvSpPr>
      <dsp:spPr>
        <a:xfrm>
          <a:off x="495620" y="883462"/>
          <a:ext cx="588629" cy="588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l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517A098-1089-4A12-BAB2-DEFAAEE9228E}">
      <dsp:nvSpPr>
        <dsp:cNvPr id="0" name=""/>
        <dsp:cNvSpPr/>
      </dsp:nvSpPr>
      <dsp:spPr>
        <a:xfrm>
          <a:off x="1023625" y="1648577"/>
          <a:ext cx="7365400" cy="4709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3780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Profile</a:t>
          </a:r>
          <a:endParaRPr lang="en-US" sz="3600" kern="1200" dirty="0"/>
        </a:p>
      </dsp:txBody>
      <dsp:txXfrm>
        <a:off x="1023625" y="1648577"/>
        <a:ext cx="7365400" cy="470903"/>
      </dsp:txXfrm>
    </dsp:sp>
    <dsp:sp modelId="{B89654A3-69C2-4AC9-A890-D63413543E5E}">
      <dsp:nvSpPr>
        <dsp:cNvPr id="0" name=""/>
        <dsp:cNvSpPr/>
      </dsp:nvSpPr>
      <dsp:spPr>
        <a:xfrm>
          <a:off x="729310" y="1589714"/>
          <a:ext cx="588629" cy="588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l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C912966-4918-4DD8-968D-733EF790B73C}">
      <dsp:nvSpPr>
        <dsp:cNvPr id="0" name=""/>
        <dsp:cNvSpPr/>
      </dsp:nvSpPr>
      <dsp:spPr>
        <a:xfrm>
          <a:off x="1098240" y="2355348"/>
          <a:ext cx="7290785" cy="4709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3780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ProfilePreview</a:t>
          </a:r>
          <a:endParaRPr lang="en-US" sz="3600" kern="1200" dirty="0"/>
        </a:p>
      </dsp:txBody>
      <dsp:txXfrm>
        <a:off x="1098240" y="2355348"/>
        <a:ext cx="7290785" cy="470903"/>
      </dsp:txXfrm>
    </dsp:sp>
    <dsp:sp modelId="{9F9C3ADF-5FF4-4A26-9563-723197CA0FEA}">
      <dsp:nvSpPr>
        <dsp:cNvPr id="0" name=""/>
        <dsp:cNvSpPr/>
      </dsp:nvSpPr>
      <dsp:spPr>
        <a:xfrm>
          <a:off x="803925" y="2296485"/>
          <a:ext cx="588629" cy="588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l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6CBE0DA-70AD-421F-9E8A-B598F58C02C6}">
      <dsp:nvSpPr>
        <dsp:cNvPr id="0" name=""/>
        <dsp:cNvSpPr/>
      </dsp:nvSpPr>
      <dsp:spPr>
        <a:xfrm>
          <a:off x="1023625" y="3062118"/>
          <a:ext cx="7365400" cy="4709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3780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BasicInfoForm</a:t>
          </a:r>
          <a:endParaRPr lang="en-US" sz="3600" kern="1200" dirty="0"/>
        </a:p>
      </dsp:txBody>
      <dsp:txXfrm>
        <a:off x="1023625" y="3062118"/>
        <a:ext cx="7365400" cy="470903"/>
      </dsp:txXfrm>
    </dsp:sp>
    <dsp:sp modelId="{E5AAB247-4ABD-45F2-A492-AFA2E6CD9A7E}">
      <dsp:nvSpPr>
        <dsp:cNvPr id="0" name=""/>
        <dsp:cNvSpPr/>
      </dsp:nvSpPr>
      <dsp:spPr>
        <a:xfrm>
          <a:off x="729310" y="3003255"/>
          <a:ext cx="588629" cy="588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l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873515B-00F4-40D8-8F7E-6773F53579A0}">
      <dsp:nvSpPr>
        <dsp:cNvPr id="0" name=""/>
        <dsp:cNvSpPr/>
      </dsp:nvSpPr>
      <dsp:spPr>
        <a:xfrm>
          <a:off x="789934" y="3768370"/>
          <a:ext cx="7599090" cy="4709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3780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SocialMediaForm</a:t>
          </a:r>
          <a:endParaRPr lang="en-US" sz="3600" kern="1200" dirty="0"/>
        </a:p>
      </dsp:txBody>
      <dsp:txXfrm>
        <a:off x="789934" y="3768370"/>
        <a:ext cx="7599090" cy="470903"/>
      </dsp:txXfrm>
    </dsp:sp>
    <dsp:sp modelId="{7E281F2A-874B-4295-A669-744A0C122209}">
      <dsp:nvSpPr>
        <dsp:cNvPr id="0" name=""/>
        <dsp:cNvSpPr/>
      </dsp:nvSpPr>
      <dsp:spPr>
        <a:xfrm>
          <a:off x="495620" y="3709507"/>
          <a:ext cx="588629" cy="588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l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17BD4F7-2537-4445-AB36-4A1103C7070B}">
      <dsp:nvSpPr>
        <dsp:cNvPr id="0" name=""/>
        <dsp:cNvSpPr/>
      </dsp:nvSpPr>
      <dsp:spPr>
        <a:xfrm>
          <a:off x="363489" y="4475140"/>
          <a:ext cx="8025536" cy="4709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3780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EmployersForm</a:t>
          </a:r>
          <a:endParaRPr lang="en-US" sz="3600" kern="1200" dirty="0"/>
        </a:p>
      </dsp:txBody>
      <dsp:txXfrm>
        <a:off x="363489" y="4475140"/>
        <a:ext cx="8025536" cy="470903"/>
      </dsp:txXfrm>
    </dsp:sp>
    <dsp:sp modelId="{9691EE34-FFF8-44D5-8432-E985D40C40CD}">
      <dsp:nvSpPr>
        <dsp:cNvPr id="0" name=""/>
        <dsp:cNvSpPr/>
      </dsp:nvSpPr>
      <dsp:spPr>
        <a:xfrm>
          <a:off x="69174" y="4416277"/>
          <a:ext cx="588629" cy="588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l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D9698-A1F8-48C4-AB3B-0D0C05F472BE}">
      <dsp:nvSpPr>
        <dsp:cNvPr id="0" name=""/>
        <dsp:cNvSpPr/>
      </dsp:nvSpPr>
      <dsp:spPr>
        <a:xfrm>
          <a:off x="0" y="15149"/>
          <a:ext cx="2311021" cy="4797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BasicInfo</a:t>
          </a:r>
          <a:endParaRPr lang="en-US" sz="2000" kern="1200" dirty="0"/>
        </a:p>
      </dsp:txBody>
      <dsp:txXfrm>
        <a:off x="23417" y="38566"/>
        <a:ext cx="2264187" cy="432866"/>
      </dsp:txXfrm>
    </dsp:sp>
    <dsp:sp modelId="{68DADFCB-CA64-4592-B537-0678CB009397}">
      <dsp:nvSpPr>
        <dsp:cNvPr id="0" name=""/>
        <dsp:cNvSpPr/>
      </dsp:nvSpPr>
      <dsp:spPr>
        <a:xfrm>
          <a:off x="0" y="552449"/>
          <a:ext cx="2311021" cy="4797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Employer</a:t>
          </a:r>
          <a:endParaRPr lang="en-US" sz="2000" kern="1200" dirty="0"/>
        </a:p>
      </dsp:txBody>
      <dsp:txXfrm>
        <a:off x="23417" y="575866"/>
        <a:ext cx="2264187" cy="432866"/>
      </dsp:txXfrm>
    </dsp:sp>
    <dsp:sp modelId="{B6F31719-37B0-466C-B4C2-7CB0FB03B967}">
      <dsp:nvSpPr>
        <dsp:cNvPr id="0" name=""/>
        <dsp:cNvSpPr/>
      </dsp:nvSpPr>
      <dsp:spPr>
        <a:xfrm>
          <a:off x="0" y="1089750"/>
          <a:ext cx="2311021" cy="4797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Project</a:t>
          </a:r>
          <a:endParaRPr lang="en-US" sz="2000" kern="1200" dirty="0"/>
        </a:p>
      </dsp:txBody>
      <dsp:txXfrm>
        <a:off x="23417" y="1113167"/>
        <a:ext cx="2264187" cy="432866"/>
      </dsp:txXfrm>
    </dsp:sp>
    <dsp:sp modelId="{C278153A-A6A2-4910-A2CB-EEEE4C2C3488}">
      <dsp:nvSpPr>
        <dsp:cNvPr id="0" name=""/>
        <dsp:cNvSpPr/>
      </dsp:nvSpPr>
      <dsp:spPr>
        <a:xfrm>
          <a:off x="0" y="1627050"/>
          <a:ext cx="2311021" cy="4797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Education</a:t>
          </a:r>
          <a:endParaRPr lang="en-US" sz="2000" kern="1200" dirty="0"/>
        </a:p>
      </dsp:txBody>
      <dsp:txXfrm>
        <a:off x="23417" y="1650467"/>
        <a:ext cx="2264187" cy="432866"/>
      </dsp:txXfrm>
    </dsp:sp>
    <dsp:sp modelId="{0041DA29-E6C0-464E-91BA-C343FA5FC16A}">
      <dsp:nvSpPr>
        <dsp:cNvPr id="0" name=""/>
        <dsp:cNvSpPr/>
      </dsp:nvSpPr>
      <dsp:spPr>
        <a:xfrm>
          <a:off x="0" y="2164350"/>
          <a:ext cx="2311021" cy="4797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Skill</a:t>
          </a:r>
          <a:endParaRPr lang="en-US" sz="2000" kern="1200" dirty="0"/>
        </a:p>
      </dsp:txBody>
      <dsp:txXfrm>
        <a:off x="23417" y="2187767"/>
        <a:ext cx="2264187" cy="432866"/>
      </dsp:txXfrm>
    </dsp:sp>
    <dsp:sp modelId="{F1E4CE73-29BE-46E5-9CF8-45572B878076}">
      <dsp:nvSpPr>
        <dsp:cNvPr id="0" name=""/>
        <dsp:cNvSpPr/>
      </dsp:nvSpPr>
      <dsp:spPr>
        <a:xfrm>
          <a:off x="0" y="2701650"/>
          <a:ext cx="2311021" cy="4797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Additional</a:t>
          </a:r>
          <a:endParaRPr lang="en-US" sz="2000" kern="1200" dirty="0"/>
        </a:p>
      </dsp:txBody>
      <dsp:txXfrm>
        <a:off x="23417" y="2725067"/>
        <a:ext cx="2264187" cy="432866"/>
      </dsp:txXfrm>
    </dsp:sp>
    <dsp:sp modelId="{FAB86D7E-DC72-4120-BB84-FC612B8C05C6}">
      <dsp:nvSpPr>
        <dsp:cNvPr id="0" name=""/>
        <dsp:cNvSpPr/>
      </dsp:nvSpPr>
      <dsp:spPr>
        <a:xfrm>
          <a:off x="0" y="3238950"/>
          <a:ext cx="2311021" cy="4797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UserProfile</a:t>
          </a:r>
          <a:endParaRPr lang="en-US" sz="2000" kern="1200" dirty="0"/>
        </a:p>
      </dsp:txBody>
      <dsp:txXfrm>
        <a:off x="23417" y="3262367"/>
        <a:ext cx="2264187" cy="432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841E6-8617-4A6F-8BBB-4A0B49C2E1EE}">
      <dsp:nvSpPr>
        <dsp:cNvPr id="0" name=""/>
        <dsp:cNvSpPr/>
      </dsp:nvSpPr>
      <dsp:spPr>
        <a:xfrm>
          <a:off x="0" y="1543102"/>
          <a:ext cx="2311021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ProfileService</a:t>
          </a:r>
          <a:endParaRPr lang="en-US" sz="2700" kern="1200" dirty="0"/>
        </a:p>
      </dsp:txBody>
      <dsp:txXfrm>
        <a:off x="31613" y="1574715"/>
        <a:ext cx="2247795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62149-9BD5-4E7D-AD1E-3C4FFB5272D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AA276-62F0-4BA9-869F-61924105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47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AA276-62F0-4BA9-869F-6192410536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23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780108"/>
          </a:xfrm>
        </p:spPr>
        <p:txBody>
          <a:bodyPr/>
          <a:lstStyle/>
          <a:p>
            <a:r>
              <a:rPr lang="en-US" dirty="0" smtClean="0"/>
              <a:t>Profile Explorer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286000"/>
            <a:ext cx="6400800" cy="1473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Developed using </a:t>
            </a:r>
            <a:r>
              <a:rPr lang="en-US" sz="2400" b="1" dirty="0" smtClean="0"/>
              <a:t>MEAN 4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Mongo, Express, Angular 4,  and Node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9800" y="5029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Presenter</a:t>
            </a:r>
          </a:p>
          <a:p>
            <a:r>
              <a:rPr lang="en-US" dirty="0" smtClean="0"/>
              <a:t>Sunil Kumar</a:t>
            </a:r>
          </a:p>
        </p:txBody>
      </p:sp>
    </p:spTree>
    <p:extLst>
      <p:ext uri="{BB962C8B-B14F-4D97-AF65-F5344CB8AC3E}">
        <p14:creationId xmlns:p14="http://schemas.microsoft.com/office/powerpoint/2010/main" val="363992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86200" y="1371600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2438400"/>
            <a:ext cx="2438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Profile</a:t>
            </a:r>
          </a:p>
          <a:p>
            <a:pPr algn="ctr"/>
            <a:r>
              <a:rPr lang="en-US" b="1" dirty="0" smtClean="0"/>
              <a:t>UI Developer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325504" y="2447499"/>
            <a:ext cx="2438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Profile</a:t>
            </a:r>
          </a:p>
          <a:p>
            <a:pPr algn="ctr"/>
            <a:r>
              <a:rPr lang="en-US" b="1" dirty="0" smtClean="0"/>
              <a:t>Interactive Developer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019800" y="2447499"/>
            <a:ext cx="2438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Profile</a:t>
            </a:r>
          </a:p>
          <a:p>
            <a:pPr algn="ctr"/>
            <a:r>
              <a:rPr lang="en-US" b="1" dirty="0" err="1" smtClean="0"/>
              <a:t>.Net</a:t>
            </a:r>
            <a:r>
              <a:rPr lang="en-US" b="1" dirty="0" smtClean="0"/>
              <a:t> Developer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054824" y="5562600"/>
            <a:ext cx="2947916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View/Print Profile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071884" y="3733800"/>
            <a:ext cx="2947916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Add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Update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Duplicate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Backup All Profiles</a:t>
            </a:r>
          </a:p>
        </p:txBody>
      </p:sp>
      <p:cxnSp>
        <p:nvCxnSpPr>
          <p:cNvPr id="12" name="Straight Arrow Connector 11"/>
          <p:cNvCxnSpPr>
            <a:stCxn id="4" idx="2"/>
          </p:cNvCxnSpPr>
          <p:nvPr/>
        </p:nvCxnSpPr>
        <p:spPr>
          <a:xfrm>
            <a:off x="4572000" y="1905000"/>
            <a:ext cx="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72000" y="3285699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17409" y="52578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57200" y="2438400"/>
            <a:ext cx="685800" cy="847299"/>
          </a:xfrm>
          <a:prstGeom prst="rect">
            <a:avLst/>
          </a:prstGeom>
          <a:gradFill>
            <a:gsLst>
              <a:gs pos="46000">
                <a:schemeClr val="bg1"/>
              </a:gs>
              <a:gs pos="97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flipH="1">
            <a:off x="7924800" y="2444088"/>
            <a:ext cx="838200" cy="847299"/>
          </a:xfrm>
          <a:prstGeom prst="rect">
            <a:avLst/>
          </a:prstGeom>
          <a:gradFill>
            <a:gsLst>
              <a:gs pos="46000">
                <a:schemeClr val="bg1"/>
              </a:gs>
              <a:gs pos="97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Design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06523162"/>
              </p:ext>
            </p:extLst>
          </p:nvPr>
        </p:nvGraphicFramePr>
        <p:xfrm>
          <a:off x="381000" y="1524000"/>
          <a:ext cx="8458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096000" y="533400"/>
            <a:ext cx="2438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Components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318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r>
              <a:rPr lang="en-US" dirty="0" smtClean="0"/>
              <a:t>Angular Design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64572423"/>
              </p:ext>
            </p:extLst>
          </p:nvPr>
        </p:nvGraphicFramePr>
        <p:xfrm>
          <a:off x="3480179" y="2438400"/>
          <a:ext cx="2311021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352800" y="1524000"/>
            <a:ext cx="2438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Entities (Classes)</a:t>
            </a:r>
            <a:endParaRPr lang="en-US" sz="2400" b="1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44025194"/>
              </p:ext>
            </p:extLst>
          </p:nvPr>
        </p:nvGraphicFramePr>
        <p:xfrm>
          <a:off x="6451979" y="2438400"/>
          <a:ext cx="2311021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6324600" y="1524000"/>
            <a:ext cx="2438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Services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9560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81400" y="816591"/>
            <a:ext cx="2209800" cy="78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15436" y="2250175"/>
            <a:ext cx="1981200" cy="856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Profile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19200" y="2267235"/>
            <a:ext cx="1981200" cy="856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Dashboard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867400" y="2231410"/>
            <a:ext cx="1981200" cy="856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ProfilePreview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19400" y="3392183"/>
            <a:ext cx="2971800" cy="4284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BasicInfo</a:t>
            </a:r>
            <a:r>
              <a:rPr lang="en-US" sz="1400" dirty="0" err="1">
                <a:solidFill>
                  <a:schemeClr val="tx1"/>
                </a:solidFill>
              </a:rPr>
              <a:t>Form</a:t>
            </a:r>
            <a:r>
              <a:rPr lang="en-US" sz="1400" dirty="0" smtClean="0">
                <a:solidFill>
                  <a:schemeClr val="tx1"/>
                </a:solidFill>
              </a:rPr>
              <a:t> Component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19400" y="3962400"/>
            <a:ext cx="2971800" cy="4284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Employers</a:t>
            </a:r>
            <a:r>
              <a:rPr lang="en-US" sz="1400" dirty="0" err="1">
                <a:solidFill>
                  <a:schemeClr val="tx1"/>
                </a:solidFill>
              </a:rPr>
              <a:t>Form</a:t>
            </a:r>
            <a:r>
              <a:rPr lang="en-US" sz="1400" dirty="0" smtClean="0">
                <a:solidFill>
                  <a:schemeClr val="tx1"/>
                </a:solidFill>
              </a:rPr>
              <a:t> Component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19400" y="4648200"/>
            <a:ext cx="2971800" cy="4284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SocialMedia</a:t>
            </a:r>
            <a:r>
              <a:rPr lang="en-US" sz="1400" dirty="0" err="1">
                <a:solidFill>
                  <a:schemeClr val="tx1"/>
                </a:solidFill>
              </a:rPr>
              <a:t>Form</a:t>
            </a:r>
            <a:r>
              <a:rPr lang="en-US" sz="1400" dirty="0" smtClean="0">
                <a:solidFill>
                  <a:schemeClr val="tx1"/>
                </a:solidFill>
              </a:rPr>
              <a:t> Component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19400" y="5257800"/>
            <a:ext cx="2971800" cy="4284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Projects</a:t>
            </a:r>
            <a:r>
              <a:rPr lang="en-US" sz="1400" dirty="0" err="1">
                <a:solidFill>
                  <a:schemeClr val="tx1"/>
                </a:solidFill>
              </a:rPr>
              <a:t>Form</a:t>
            </a:r>
            <a:r>
              <a:rPr lang="en-US" sz="1400" dirty="0" smtClean="0">
                <a:solidFill>
                  <a:schemeClr val="tx1"/>
                </a:solidFill>
              </a:rPr>
              <a:t> Component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819400" y="5686282"/>
            <a:ext cx="2971800" cy="4284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Education</a:t>
            </a:r>
            <a:r>
              <a:rPr lang="en-US" sz="1400" dirty="0" err="1">
                <a:solidFill>
                  <a:schemeClr val="tx1"/>
                </a:solidFill>
              </a:rPr>
              <a:t>Form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Component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19400" y="6115331"/>
            <a:ext cx="2971800" cy="4284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AditionalsForm</a:t>
            </a:r>
            <a:r>
              <a:rPr lang="en-US" sz="1400" dirty="0" smtClean="0">
                <a:solidFill>
                  <a:schemeClr val="tx1"/>
                </a:solidFill>
              </a:rPr>
              <a:t> Component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9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2952</TotalTime>
  <Words>88</Words>
  <Application>Microsoft Office PowerPoint</Application>
  <PresentationFormat>On-screen Show (4:3)</PresentationFormat>
  <Paragraphs>53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Profile Explorer</vt:lpstr>
      <vt:lpstr>Use Case</vt:lpstr>
      <vt:lpstr>Angular Design</vt:lpstr>
      <vt:lpstr>Angular Design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Explorer</dc:title>
  <dc:creator>Sunil Kumar 14</dc:creator>
  <cp:lastModifiedBy>WIN764BIT</cp:lastModifiedBy>
  <cp:revision>15</cp:revision>
  <dcterms:created xsi:type="dcterms:W3CDTF">2006-08-16T00:00:00Z</dcterms:created>
  <dcterms:modified xsi:type="dcterms:W3CDTF">2017-12-13T09:11:48Z</dcterms:modified>
</cp:coreProperties>
</file>