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654-09A8-FCE4-6728-8EFC1D9E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F8F3-49C3-5091-A112-0B196B32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6C3D-6E3C-49CC-50EB-2706C04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8B58-433D-2D98-9726-03DC41A7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6D7D-C2DA-B415-722F-0E9E6A79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6BAE-E839-E5D9-08EE-39117A84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E34F5-9ABD-7D10-33C8-3AD446512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71BB-6525-B483-557B-A0D61AE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EB54-8E85-876B-1A18-4928A8B2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242B-265D-1CE1-3946-EF2E376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59EEA-CBF3-C245-1BE3-8CB87C66A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4AEC2-9C5A-DCEC-27DC-E36C8105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EFA3-BF84-FFF0-CD24-6FD6A00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DA59-545B-A5F7-AF8B-261FB1B9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29BA-9313-BE89-4CF9-CDDB05FA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9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C795-8BDA-584A-2A07-8930060B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D35D-3FF8-59A1-F84C-A5742052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11FE-C207-BD98-A2AC-001B62F7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A82D-2A87-73E1-11DB-638E0B2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9A6B-8C41-316F-D1F8-ADF7F9FA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7C92-5096-6C84-6C87-AF042C73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EE5A-02FA-F983-18C9-4B3EF8A3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5587-2FFA-11EA-A3AB-C3D6D999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92AF-D07E-E055-03F4-956B32E2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73E9-6E81-2080-5111-9F3D9D15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4F5A-E05C-FABB-F81D-1D2DE3B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3C0E-2D9F-66FB-5019-B6E52BBF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52542-6429-0253-F2C0-5CDE83EE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780D0-EC44-30FD-8909-65B4305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0094-E7B3-92B0-9609-D5535126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2F878-F174-122A-8214-62F22D99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6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5D24-D441-CD27-4D1F-68C20D24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4A71-D3AA-5556-0114-E5CF0B42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AF05-3970-B718-CB1B-21647498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BC975-D5E0-7BB7-5DDD-E77D18AF4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8E490-B257-50BE-0E12-0608C098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64437-2664-8392-24A7-B48962B5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D0CB8-F630-C191-9E52-008835F2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52CA-F9B0-37E4-4C9F-AFE0BBC7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4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A1F7-6CED-218D-16C6-4DD18BE6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A362-6125-F505-D5B4-3D12411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A244C-830D-5AD1-1E60-0FBD449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6A4F5-17CC-7A23-DC6C-F25E2685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A5C9-F6F6-B5BF-A3AB-6F5AA72D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1E2CD-F857-0D35-1B18-12A92E4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7C13-FE78-CA6D-A5D8-001E4FB2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5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FF35-6BCC-CA21-0798-32F06A3E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DE15-5AE4-7469-34A7-C9A4FA82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7663-15E1-4FC0-6D63-7F7F0E05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F3C3-A2E0-D9FA-255E-997C5FEF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E852-9825-A848-0C67-40671F34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BE50-FCC0-EB01-7C6D-91F0D665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3BA-0C7A-1C81-6BCC-8FBBFE5F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FB4D9-3A89-9074-4867-F6AF759F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9487-C995-47AB-A02E-50B0D9DE1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C64B5-6DEE-5ECA-E32B-10AD165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38ABB-B37F-AC3C-6C30-576200E3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B6E9-E527-12D2-56DC-BEC5D89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9C95F-C43B-023D-29DC-95A659DD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CC7F-98CE-ADED-EB9C-55712C8E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0E07-F2E1-1821-3D9A-C4CFBFBC7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3A63-5C57-4BB1-83F4-DDB5DAA8BDB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775B-704E-4610-BFBA-9BA6BBA59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D77E-8A1F-6405-9A5C-9D5AB82CE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B67A-C3E0-48D8-B772-2A9EC643B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07E1C-287D-87FE-684F-C3D13C4B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0" y="262601"/>
            <a:ext cx="8708064" cy="6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4D54A-62B0-82FF-2280-1C525BCD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42" y="285842"/>
            <a:ext cx="9771321" cy="60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595DE-9EAF-2745-76A0-A7746483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7" y="348748"/>
            <a:ext cx="10095613" cy="60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11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2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0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1CFFA-BE55-6AD1-D164-AD40420C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4" y="1079205"/>
            <a:ext cx="9977591" cy="4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51DD2-7811-8448-9796-A11A1EEB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2" y="226131"/>
            <a:ext cx="9026023" cy="54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2266C-6D5E-89A5-E86C-7C834529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09" y="126347"/>
            <a:ext cx="5475946" cy="43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2000D-926A-05C1-6C19-9F407CB8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9" y="1010093"/>
            <a:ext cx="7519064" cy="31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892C4-FBF2-7A30-3DEC-0C5C4983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56" y="989976"/>
            <a:ext cx="7549116" cy="47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5B815-00EB-0224-B769-83C2DFB4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76" y="712382"/>
            <a:ext cx="8816812" cy="51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CA57B-63D0-9067-9520-98908914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40" y="584792"/>
            <a:ext cx="9326141" cy="54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946AD-F1B5-78DE-2BAD-C2ADCFE7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47" y="308344"/>
            <a:ext cx="9287753" cy="5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Ozhakal</dc:creator>
  <cp:lastModifiedBy>Sunil Ozhakal</cp:lastModifiedBy>
  <cp:revision>1</cp:revision>
  <dcterms:created xsi:type="dcterms:W3CDTF">2024-05-03T06:34:06Z</dcterms:created>
  <dcterms:modified xsi:type="dcterms:W3CDTF">2024-05-03T06:34:06Z</dcterms:modified>
</cp:coreProperties>
</file>