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26" autoAdjust="0"/>
  </p:normalViewPr>
  <p:slideViewPr>
    <p:cSldViewPr snapToGrid="0">
      <p:cViewPr varScale="1">
        <p:scale>
          <a:sx n="114" d="100"/>
          <a:sy n="114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7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Customer Analytics for Sprocket Central Pty Ltd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4" y="2164724"/>
            <a:ext cx="8692541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 part of the marketing strategy, we’ve analyzed existing and new customer datasets 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identify which new customers to target based on these Features.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 (class) distribution.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Distribution of customers by job industry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Customer's Wealth segment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Distribution of gender by state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Plots shown in upcoming slides will be placed accordingly above plot is the current customers and the below one is new customers.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370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196825" y="283449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96825" y="1102774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 (class) distribution.</a:t>
            </a:r>
          </a:p>
        </p:txBody>
      </p:sp>
      <p:sp>
        <p:nvSpPr>
          <p:cNvPr id="133" name="Shape 82"/>
          <p:cNvSpPr/>
          <p:nvPr/>
        </p:nvSpPr>
        <p:spPr>
          <a:xfrm>
            <a:off x="196825" y="2184199"/>
            <a:ext cx="4134600" cy="2082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from the above bar chart we can see there are less than 1000 data points for the age group of 80 and 90.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more transactions of customers of the age group between 40 – 50.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much more new customers in the age group of 60-70 years old and above compared to the original customer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14401" y="13125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">
            <a:extLst>
              <a:ext uri="{FF2B5EF4-FFF2-40B4-BE49-F238E27FC236}">
                <a16:creationId xmlns:a16="http://schemas.microsoft.com/office/drawing/2014/main" id="{79045DBE-DCC0-6772-F47B-F7B41D937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218" y="696051"/>
            <a:ext cx="5522522" cy="2411199"/>
          </a:xfrm>
          <a:prstGeom prst="rect">
            <a:avLst/>
          </a:prstGeom>
        </p:spPr>
      </p:pic>
      <p:pic>
        <p:nvPicPr>
          <p:cNvPr id="5" name="Picture 4" descr="Chart, bar chart">
            <a:extLst>
              <a:ext uri="{FF2B5EF4-FFF2-40B4-BE49-F238E27FC236}">
                <a16:creationId xmlns:a16="http://schemas.microsoft.com/office/drawing/2014/main" id="{F1836EC0-3554-C574-1922-172F0B223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217" y="2792679"/>
            <a:ext cx="5522523" cy="249609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Distribution of customers</a:t>
            </a:r>
          </a:p>
          <a:p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job industry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5155"/>
            <a:ext cx="4134600" cy="187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Majority of the current customers work in the manufacturing industry followed by the financial services and health industry.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When it comes to new customers financial services is the leading job industry, and manufacturing comes second then health.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So, the target customers are the ones who work in these three industries.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DE663F9-6665-CA07-93E8-E074B50B5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661929"/>
            <a:ext cx="5316206" cy="2483219"/>
          </a:xfrm>
          <a:prstGeom prst="rect">
            <a:avLst/>
          </a:prstGeom>
        </p:spPr>
      </p:pic>
      <p:pic>
        <p:nvPicPr>
          <p:cNvPr id="5" name="Picture 4" descr="Chart, bar chart">
            <a:extLst>
              <a:ext uri="{FF2B5EF4-FFF2-40B4-BE49-F238E27FC236}">
                <a16:creationId xmlns:a16="http://schemas.microsoft.com/office/drawing/2014/main" id="{191E58C3-A561-712C-85E6-A1037F411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4" y="2812729"/>
            <a:ext cx="5348639" cy="248321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Customer's Wealth segment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233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 the present customers around 50% of the data in the wealth segment belongs to mass customers.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new customers’ wealth segment is also split in a similar manner.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153" name="Place any supporting images, graphs, data or extra text here."/>
          <p:cNvSpPr/>
          <p:nvPr/>
        </p:nvSpPr>
        <p:spPr>
          <a:xfrm>
            <a:off x="4969973" y="3289336"/>
            <a:ext cx="3800704" cy="400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pie chart">
            <a:extLst>
              <a:ext uri="{FF2B5EF4-FFF2-40B4-BE49-F238E27FC236}">
                <a16:creationId xmlns:a16="http://schemas.microsoft.com/office/drawing/2014/main" id="{BC2FD0B2-557D-57C2-269B-A79A69B3E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887" y="643345"/>
            <a:ext cx="4753537" cy="2720799"/>
          </a:xfrm>
          <a:prstGeom prst="rect">
            <a:avLst/>
          </a:prstGeom>
        </p:spPr>
      </p:pic>
      <p:pic>
        <p:nvPicPr>
          <p:cNvPr id="5" name="Picture 4" descr="Chart, pie chart">
            <a:extLst>
              <a:ext uri="{FF2B5EF4-FFF2-40B4-BE49-F238E27FC236}">
                <a16:creationId xmlns:a16="http://schemas.microsoft.com/office/drawing/2014/main" id="{CAD618D6-5119-74BF-1FFA-4D680E7A0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887" y="2726324"/>
            <a:ext cx="4752000" cy="28689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540</Words>
  <Application>Microsoft Office PowerPoint</Application>
  <PresentationFormat>On-screen Show (16:9)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Open Sans</vt:lpstr>
      <vt:lpstr>Open Sans Extrabold</vt:lpstr>
      <vt:lpstr>Open Sans Light</vt:lpstr>
      <vt:lpstr>Söhne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Sunil Goroji</cp:lastModifiedBy>
  <cp:revision>3</cp:revision>
  <dcterms:modified xsi:type="dcterms:W3CDTF">2023-02-26T14:18:07Z</dcterms:modified>
</cp:coreProperties>
</file>