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59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88CF0-1809-52AD-CC3E-46E347C5A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BEB728-71D0-4FA9-3FE1-08A147B18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EDCAD-C5B8-6482-090D-099FD31FE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53B2-014B-45B7-9E28-8F089F955343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6CA47-E604-1FE3-7CD4-6C3A90D29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59226-BB96-7CC8-C368-09C9EB68D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00D4-2618-42C2-AEFE-86075594F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3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8164-158F-04D6-FC68-B39D74F02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BCDFAC-6340-E12C-11E0-99B889A0A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E5E44-C96B-2F12-E09E-8493C1D25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53B2-014B-45B7-9E28-8F089F955343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9E1B3-F8F8-1636-AB12-D96E29617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CA944-00B8-26A9-7E2B-1625521B9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00D4-2618-42C2-AEFE-86075594F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69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DAE87B-8CBE-1595-8E7E-AF24812A2B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615E86-905C-7612-50F4-70DB96A0E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377D0-9AD7-10D2-44FA-2F910D81C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53B2-014B-45B7-9E28-8F089F955343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4D8C5-B050-2D10-9312-138FD596D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38117-4006-163D-2265-B7073ED43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00D4-2618-42C2-AEFE-86075594F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2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2A177-B1D4-8D32-B6E6-2D9E8A380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B76EF-CE04-5AB7-2DCB-DB3B518AB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B87D6-0CF2-49AA-6DC6-5D7CF9544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53B2-014B-45B7-9E28-8F089F955343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499EE-AE79-9FAC-9796-C290F7080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327BD-38A7-CDA0-5142-1D8439BC1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00D4-2618-42C2-AEFE-86075594F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1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068C0-289A-C35A-4D88-D2CC069CE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C2A73-79B2-1C1E-906F-610C8DD91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FA0DB-EB58-0C7C-6000-13313746B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53B2-014B-45B7-9E28-8F089F955343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08A49-497F-F540-A6F2-2F05A8EAB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C9ACB-46D5-BC4E-C0AC-FD00E5781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00D4-2618-42C2-AEFE-86075594F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11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2AD42-E73D-D580-B271-0A2712E18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8B5A6-3E8C-5AF8-E644-2FB28A3A5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07073A-300B-D33A-67D9-2889D8659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AD8A68-E50A-F911-364A-C81DD7428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53B2-014B-45B7-9E28-8F089F955343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3360F-CD7E-1F74-0300-DBD1F5965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5B739-3ED0-1EF6-2A40-E3E13EAE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00D4-2618-42C2-AEFE-86075594F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71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464C5-9D13-F40D-78C9-18714879C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5360A-B106-2B3D-311E-FA4D63313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BC9C8-155F-BCE5-001E-3D08347E6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A599A2-274C-A215-0A4B-6A1B5C4858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70A5F4-2CD6-AA5B-C823-9ADE2A15A6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25F5AE-B40F-6DF7-FFCB-34F69BBB2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53B2-014B-45B7-9E28-8F089F955343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515F58-6FB3-0BB9-2228-7E8C2F22A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A00B15-FF78-6957-311D-CA9A55B81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00D4-2618-42C2-AEFE-86075594F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8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9188D-3802-786D-6CD8-9BCEC5AAE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2B03AA-11E4-EDCB-71FF-F7FE24FDA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53B2-014B-45B7-9E28-8F089F955343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B5BAB7-2F34-9300-B5EF-9A2D5A654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4AE170-5FB7-1064-0382-26FB2A90B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00D4-2618-42C2-AEFE-86075594F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58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715E34-F35C-2E6B-8426-F034E6EED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53B2-014B-45B7-9E28-8F089F955343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44AA1A-426B-E046-F78D-5E997730A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F8BC0-8EC6-5A74-F8BF-CB77B629B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00D4-2618-42C2-AEFE-86075594F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00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DFB52-8136-9B23-2F3F-38A80FDEE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41294-C274-8183-E719-97472F1E2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F2967E-3520-ED1A-4590-52E0A9111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8C86F-786C-CE57-CD61-1827982CA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53B2-014B-45B7-9E28-8F089F955343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8BA09-4F05-1B13-5EF7-F55DBB2B7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CC84A-E8E5-7D88-D6D4-A6A0BB55E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00D4-2618-42C2-AEFE-86075594F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45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962E0-45CD-C74F-FE16-8E6E9B3B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D1E445-EC72-5A1C-EF58-1907A0BFAF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6ED86-C44B-F2EF-511D-8EACF83D0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6E02C-21C2-A4A3-811F-777CB13C5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53B2-014B-45B7-9E28-8F089F955343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2908E-31D3-BD7A-9B33-264DF56DE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3D48F-6189-990E-9D46-65D932667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00D4-2618-42C2-AEFE-86075594F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0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8486A7-E8D4-B1D9-0844-A05A21FAF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69E8F-ACFC-AD65-8DBA-7782A3C8C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9D336-005F-1378-F1E9-77502C7663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A53B2-014B-45B7-9E28-8F089F955343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1CB9C-397B-2673-23BC-77BB4BCC3F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C9F50-61EF-86D6-BFAE-FD93D0563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300D4-2618-42C2-AEFE-86075594F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08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Picture 8" descr="A picture containing sky, skyline, cloud, cityscape">
            <a:extLst>
              <a:ext uri="{FF2B5EF4-FFF2-40B4-BE49-F238E27FC236}">
                <a16:creationId xmlns:a16="http://schemas.microsoft.com/office/drawing/2014/main" id="{3221082A-C95F-05F7-DCF5-3202220C17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1A54123-32E9-3520-D9C9-7207A51073B5}"/>
              </a:ext>
            </a:extLst>
          </p:cNvPr>
          <p:cNvSpPr/>
          <p:nvPr/>
        </p:nvSpPr>
        <p:spPr>
          <a:xfrm>
            <a:off x="853440" y="721895"/>
            <a:ext cx="10485120" cy="5351646"/>
          </a:xfrm>
          <a:prstGeom prst="rect">
            <a:avLst/>
          </a:prstGeom>
          <a:gradFill>
            <a:gsLst>
              <a:gs pos="0">
                <a:schemeClr val="tx1">
                  <a:alpha val="80000"/>
                </a:schemeClr>
              </a:gs>
              <a:gs pos="100000">
                <a:srgbClr val="7030A0">
                  <a:alpha val="80000"/>
                </a:srgbClr>
              </a:gs>
            </a:gsLst>
            <a:lin ang="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6F7CD9-0FC8-2C45-9B9D-C6EA1C21EE3E}"/>
              </a:ext>
            </a:extLst>
          </p:cNvPr>
          <p:cNvSpPr/>
          <p:nvPr/>
        </p:nvSpPr>
        <p:spPr>
          <a:xfrm>
            <a:off x="851916" y="2999072"/>
            <a:ext cx="7498080" cy="9384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DF29DE-9F57-837F-4A45-773A063D7B66}"/>
              </a:ext>
            </a:extLst>
          </p:cNvPr>
          <p:cNvSpPr/>
          <p:nvPr/>
        </p:nvSpPr>
        <p:spPr>
          <a:xfrm rot="5400000">
            <a:off x="5645056" y="3351998"/>
            <a:ext cx="5349240" cy="9384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C1EFF76-BD5E-0CE5-0DAE-08E995FD0658}"/>
              </a:ext>
            </a:extLst>
          </p:cNvPr>
          <p:cNvSpPr/>
          <p:nvPr/>
        </p:nvSpPr>
        <p:spPr>
          <a:xfrm rot="5400000">
            <a:off x="2941320" y="4506629"/>
            <a:ext cx="3108960" cy="9384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45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 Giri</dc:creator>
  <cp:lastModifiedBy>Sunil Giri</cp:lastModifiedBy>
  <cp:revision>1</cp:revision>
  <dcterms:created xsi:type="dcterms:W3CDTF">2023-07-01T05:23:36Z</dcterms:created>
  <dcterms:modified xsi:type="dcterms:W3CDTF">2023-07-01T05:55:32Z</dcterms:modified>
</cp:coreProperties>
</file>