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Sum of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Total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Total cost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Cost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cost by Months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 by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 by Year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Days taken to delivery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 by days taken to delivery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Comparision of Total Cost,Total Revenue and Total Profit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Comparision of Total Cost,Total Revenue and Total Profit by Year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2758b49-28a8-4059-a49c-b95205b4df6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8c1228e74d54ad9" /><Relationship Type="http://schemas.openxmlformats.org/officeDocument/2006/relationships/slideLayout" Target="/ppt/slideLayouts/slideLayout8.xml" Id="R11502f8623574a9c" /><Relationship Type="http://schemas.openxmlformats.org/officeDocument/2006/relationships/hyperlink" Target="https://app.powerbi.com/groups/me/reports/72758b49-28a8-4059-a49c-b95205b4df63/?pbi_source=PowerPoint" TargetMode="External" Id="RelId0" /><Relationship Type="http://schemas.openxmlformats.org/officeDocument/2006/relationships/image" Target="/ppt/media/image4.png" Id="imgId1911828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b513a12ac304c10" /><Relationship Type="http://schemas.openxmlformats.org/officeDocument/2006/relationships/slideLayout" Target="/ppt/slideLayouts/slideLayout8.xml" Id="Rf894f2986d864b2d" /><Relationship Type="http://schemas.openxmlformats.org/officeDocument/2006/relationships/hyperlink" Target="https://app.powerbi.com/groups/me/reports/72758b49-28a8-4059-a49c-b95205b4df63/?pbi_source=PowerPoint" TargetMode="External" Id="RelId1" /><Relationship Type="http://schemas.openxmlformats.org/officeDocument/2006/relationships/image" Target="/ppt/media/image5.png" Id="imgId1911828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f1c17703fb4a4393" /><Relationship Type="http://schemas.openxmlformats.org/officeDocument/2006/relationships/slideLayout" Target="/ppt/slideLayouts/slideLayout8.xml" Id="Rfb7a40e4e2fe40cc" /><Relationship Type="http://schemas.openxmlformats.org/officeDocument/2006/relationships/hyperlink" Target="https://app.powerbi.com/groups/me/reports/72758b49-28a8-4059-a49c-b95205b4df63/?pbi_source=PowerPoint" TargetMode="External" Id="RelId2" /><Relationship Type="http://schemas.openxmlformats.org/officeDocument/2006/relationships/image" Target="/ppt/media/image6.png" Id="imgId1911828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b3d20d234ac4403c" /><Relationship Type="http://schemas.openxmlformats.org/officeDocument/2006/relationships/slideLayout" Target="/ppt/slideLayouts/slideLayout8.xml" Id="R4a9d16ad33b94da1" /><Relationship Type="http://schemas.openxmlformats.org/officeDocument/2006/relationships/hyperlink" Target="https://app.powerbi.com/groups/me/reports/72758b49-28a8-4059-a49c-b95205b4df63/?pbi_source=PowerPoint" TargetMode="External" Id="RelId3" /><Relationship Type="http://schemas.openxmlformats.org/officeDocument/2006/relationships/image" Target="/ppt/media/image7.png" Id="imgId19118290"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51a2ae2d416241f9" /><Relationship Type="http://schemas.openxmlformats.org/officeDocument/2006/relationships/slideLayout" Target="/ppt/slideLayouts/slideLayout8.xml" Id="R7c05b3847eeb4e82" /><Relationship Type="http://schemas.openxmlformats.org/officeDocument/2006/relationships/hyperlink" Target="https://app.powerbi.com/groups/me/reports/72758b49-28a8-4059-a49c-b95205b4df63/?pbi_source=PowerPoint" TargetMode="External" Id="RelId4" /><Relationship Type="http://schemas.openxmlformats.org/officeDocument/2006/relationships/image" Target="/ppt/media/image8.png" Id="imgId19118291"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75c0ee23c15a4a5f" /><Relationship Type="http://schemas.openxmlformats.org/officeDocument/2006/relationships/slideLayout" Target="/ppt/slideLayouts/slideLayout8.xml" Id="Rdfa7ab2c9e294cc9" /><Relationship Type="http://schemas.openxmlformats.org/officeDocument/2006/relationships/hyperlink" Target="https://app.powerbi.com/groups/me/reports/72758b49-28a8-4059-a49c-b95205b4df63/?pbi_source=PowerPoint" TargetMode="External" Id="RelId5" /><Relationship Type="http://schemas.openxmlformats.org/officeDocument/2006/relationships/image" Target="/ppt/media/image9.png" Id="imgId1911829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Amazon Sales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17-12-2022 13:12:38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17-12-2022 12:21:17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91182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Index</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um of Total sales ,Sum of Total Profit ,Sum of Total cost ,slicer ,tableEx ,tableEx ,Total order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911828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Introduction</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Total Sales by Year ,Total Cost by Year ,Total Sales by Months ,slicer ,slicer ,actionButton ,Total cost by Months.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911828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and Costs by month &amp; Year</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licer ,slicer ,actionButton ,slicer ,Total Profit by Months ,Total Profit by Yea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911829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total profit by month &amp; Year</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licer ,slicer ,actionButton ,Total Sales by Days taken to delivery  ,Total Profit by days taken to delivery .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911829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Effect of delivery days to sales and profit</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licer ,slicer ,Comparision of Total Cost,Total Revenue and Total Profit by Month ,Comparision of Total Cost,Total Revenue and Total Profit by Year.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911829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Comparision of Total cost,total revenue and total profit by months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