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621"/>
    <a:srgbClr val="1728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60F67-7DDE-4197-AFC5-A30BF3F03E6E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09617-ECC2-4553-A9EE-75B4B85CB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SENSOR CUBE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32" y="1116664"/>
            <a:ext cx="2701932" cy="52412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116664"/>
            <a:ext cx="2701932" cy="52412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722776" y="242808"/>
            <a:ext cx="369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무선온습도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클라우드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모니터링</a:t>
            </a:r>
            <a:endPara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85720" y="642918"/>
            <a:ext cx="857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034" y="1116664"/>
            <a:ext cx="2701932" cy="524129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SENSOR CUBE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32" y="1116664"/>
            <a:ext cx="2701932" cy="5241294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116664"/>
            <a:ext cx="2701932" cy="524129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722776" y="242808"/>
            <a:ext cx="3698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무선온습도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클라우드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모니터링</a:t>
            </a:r>
            <a:endPara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85720" y="642918"/>
            <a:ext cx="857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034" y="1116664"/>
            <a:ext cx="2701932" cy="52412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FA5B-F36C-4D73-A181-FC5A6FABFE06}" type="datetimeFigureOut">
              <a:rPr lang="ko-KR" altLang="en-US" smtClean="0"/>
              <a:pPr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24E8-A915-4FF9-A0F6-F66430F248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SENSOR CUBE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896763"/>
            <a:ext cx="87075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로그인 화면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536" y="2714620"/>
            <a:ext cx="80445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7224" y="3286124"/>
            <a:ext cx="1643074" cy="285752"/>
          </a:xfrm>
          <a:prstGeom prst="round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57224" y="3643314"/>
            <a:ext cx="1643074" cy="285752"/>
          </a:xfrm>
          <a:prstGeom prst="round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7224" y="4000504"/>
            <a:ext cx="14287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5419" y="395320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me.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7224" y="4286256"/>
            <a:ext cx="1643074" cy="28575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621" y="896763"/>
            <a:ext cx="69762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회원가입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7591" y="4682977"/>
            <a:ext cx="1414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  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ID/PW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643050"/>
            <a:ext cx="235745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3714744" y="2714620"/>
            <a:ext cx="1785950" cy="1785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총관리자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님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회원가입을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축하드립니다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3714752"/>
            <a:ext cx="1127232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하러가기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5074" y="896763"/>
            <a:ext cx="100059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기본설정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– 01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86512" y="1571612"/>
            <a:ext cx="242889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LOGO             </a:t>
            </a:r>
            <a:r>
              <a:rPr lang="en-US" altLang="ko-KR" sz="800" dirty="0" smtClean="0"/>
              <a:t>LOGOUT | MYPAGE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6642681" y="2928934"/>
            <a:ext cx="171553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안녕하세요</a:t>
            </a:r>
            <a:r>
              <a:rPr lang="en-US" altLang="ko-KR" sz="900" dirty="0" smtClean="0"/>
              <a:t>. 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en-US" altLang="ko-KR" sz="900" dirty="0" smtClean="0"/>
              <a:t>ID</a:t>
            </a:r>
            <a:r>
              <a:rPr lang="ko-KR" altLang="en-US" sz="900" dirty="0" smtClean="0"/>
              <a:t>명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총관리자</a:t>
            </a:r>
            <a:r>
              <a:rPr lang="ko-KR" altLang="en-US" sz="900" dirty="0" smtClean="0"/>
              <a:t> 님</a:t>
            </a:r>
            <a:r>
              <a:rPr lang="en-US" altLang="ko-KR" sz="900" dirty="0" smtClean="0"/>
              <a:t>.</a:t>
            </a:r>
          </a:p>
          <a:p>
            <a:pPr algn="ctr"/>
            <a:r>
              <a:rPr lang="ko-KR" altLang="en-US" sz="900" dirty="0" smtClean="0"/>
              <a:t>지금부터 센서 기본환경을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설정하겠습니다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ko-KR" altLang="en-US" sz="900" dirty="0" smtClean="0"/>
              <a:t>화면의 순서를 따라와주세요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6929454" y="4143380"/>
            <a:ext cx="1143008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NEXT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8182678" y="3109081"/>
            <a:ext cx="38985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24E8-A915-4FF9-A0F6-F66430F248A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SENSOR CUBE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896763"/>
            <a:ext cx="1952779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기본설정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- 02 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발전소 리스트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2621" y="896763"/>
            <a:ext cx="1811714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기본설정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- 03 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그룹 리스트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074" y="896763"/>
            <a:ext cx="2209259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기본설정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– 03 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그룹 정보입력상세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2859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발전소</a:t>
            </a:r>
            <a:endParaRPr lang="ko-KR" altLang="en-US" sz="1000" b="1" dirty="0"/>
          </a:p>
        </p:txBody>
      </p:sp>
      <p:sp>
        <p:nvSpPr>
          <p:cNvPr id="11" name="오각형 10"/>
          <p:cNvSpPr/>
          <p:nvPr/>
        </p:nvSpPr>
        <p:spPr>
          <a:xfrm>
            <a:off x="2143108" y="1857364"/>
            <a:ext cx="714380" cy="357190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1285852" y="1857364"/>
            <a:ext cx="1018732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그룹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428597" y="1857364"/>
            <a:ext cx="1071570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발전소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596" y="1571612"/>
            <a:ext cx="242889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LOGO             </a:t>
            </a:r>
            <a:r>
              <a:rPr lang="en-US" altLang="ko-KR" sz="800" dirty="0" smtClean="0"/>
              <a:t>LOGOUT | MYPAGE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47120" y="2285992"/>
            <a:ext cx="538930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추가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262722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Plant_basic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6200" y="2642617"/>
            <a:ext cx="38985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0034" y="2571744"/>
            <a:ext cx="2286016" cy="357190"/>
            <a:chOff x="500034" y="2786058"/>
            <a:chExt cx="2286016" cy="35719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0034" y="2786058"/>
              <a:ext cx="2286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00034" y="3143248"/>
              <a:ext cx="2286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28596" y="2928934"/>
            <a:ext cx="2357454" cy="357190"/>
            <a:chOff x="500034" y="3000372"/>
            <a:chExt cx="2357454" cy="357190"/>
          </a:xfrm>
        </p:grpSpPr>
        <p:grpSp>
          <p:nvGrpSpPr>
            <p:cNvPr id="34" name="그룹 33"/>
            <p:cNvGrpSpPr/>
            <p:nvPr/>
          </p:nvGrpSpPr>
          <p:grpSpPr>
            <a:xfrm>
              <a:off x="500034" y="3055857"/>
              <a:ext cx="2357454" cy="246221"/>
              <a:chOff x="428596" y="2786058"/>
              <a:chExt cx="2357454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8596" y="2786058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Plant_02</a:t>
                </a:r>
                <a:endParaRPr lang="ko-KR" altLang="en-US" sz="1000" dirty="0"/>
              </a:p>
            </p:txBody>
          </p:sp>
          <p:grpSp>
            <p:nvGrpSpPr>
              <p:cNvPr id="36" name="그룹 23"/>
              <p:cNvGrpSpPr/>
              <p:nvPr/>
            </p:nvGrpSpPr>
            <p:grpSpPr>
              <a:xfrm>
                <a:off x="2000232" y="2801446"/>
                <a:ext cx="785818" cy="215444"/>
                <a:chOff x="2000232" y="2801446"/>
                <a:chExt cx="785818" cy="215444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000232" y="2801446"/>
                  <a:ext cx="389850" cy="215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수정</a:t>
                  </a:r>
                  <a:endParaRPr lang="ko-KR" altLang="en-US" sz="8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396200" y="2801446"/>
                  <a:ext cx="389850" cy="215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삭제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571472" y="3000372"/>
              <a:ext cx="2286016" cy="357190"/>
              <a:chOff x="500034" y="2786058"/>
              <a:chExt cx="2286016" cy="357190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500034" y="2786058"/>
                <a:ext cx="228601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500034" y="3143248"/>
                <a:ext cx="228601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500034" y="3286124"/>
            <a:ext cx="2286016" cy="161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페이지 정보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/>
              <a:t>기본 발전소가 하나일 경우 기본 플랜트의 정보를 수정하여 사용한다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기본 </a:t>
            </a:r>
            <a:r>
              <a:rPr lang="ko-KR" altLang="en-US" sz="900" dirty="0" err="1" smtClean="0"/>
              <a:t>유지시</a:t>
            </a:r>
            <a:r>
              <a:rPr lang="ko-KR" altLang="en-US" sz="900" dirty="0" smtClean="0"/>
              <a:t> 삭제 할 수 없다</a:t>
            </a:r>
            <a:r>
              <a:rPr lang="en-US" altLang="ko-KR" sz="900" dirty="0" smtClean="0"/>
              <a:t>. </a:t>
            </a:r>
          </a:p>
          <a:p>
            <a:r>
              <a:rPr lang="ko-KR" altLang="en-US" sz="900" dirty="0" err="1" smtClean="0"/>
              <a:t>추가시</a:t>
            </a:r>
            <a:r>
              <a:rPr lang="ko-KR" altLang="en-US" sz="900" dirty="0" smtClean="0"/>
              <a:t> 삭제 수정 가능하다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첫 환경 </a:t>
            </a:r>
            <a:r>
              <a:rPr lang="ko-KR" altLang="en-US" sz="900" dirty="0" err="1" smtClean="0"/>
              <a:t>설정시</a:t>
            </a:r>
            <a:r>
              <a:rPr lang="ko-KR" altLang="en-US" sz="900" dirty="0" smtClean="0"/>
              <a:t> 최대 발전소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개까지 가능하며 그 이상의 발전소는 기본 설정 후 환경설정에서 원하시는 만큼 추가할 수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1071538" y="5214950"/>
            <a:ext cx="1143008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NEXT</a:t>
            </a:r>
            <a:endParaRPr lang="ko-KR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286510" y="23639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발전소 선택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47567" y="2379313"/>
            <a:ext cx="89639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선택하세요</a:t>
            </a:r>
            <a:r>
              <a:rPr lang="en-US" altLang="ko-KR" sz="800" dirty="0" smtClean="0"/>
              <a:t>.  </a:t>
            </a:r>
            <a:r>
              <a:rPr lang="ko-KR" altLang="en-US" sz="800" dirty="0" smtClean="0"/>
              <a:t>▼</a:t>
            </a:r>
            <a:endParaRPr lang="ko-KR" altLang="en-US" sz="8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6357948" y="2665630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357950" y="2011182"/>
            <a:ext cx="1857388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bg1"/>
                </a:solidFill>
              </a:rPr>
              <a:t>그룹명을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적으세요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 10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자 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5338" y="2018876"/>
            <a:ext cx="42862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286512" y="273706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로더</a:t>
            </a:r>
            <a:r>
              <a:rPr lang="ko-KR" altLang="en-US" sz="1000" b="1" dirty="0" smtClean="0"/>
              <a:t> 선택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747567" y="2752456"/>
            <a:ext cx="89639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선택하세요</a:t>
            </a:r>
            <a:r>
              <a:rPr lang="en-US" altLang="ko-KR" sz="800" dirty="0" smtClean="0"/>
              <a:t>.  </a:t>
            </a:r>
            <a:r>
              <a:rPr lang="ko-KR" altLang="en-US" sz="800" dirty="0" smtClean="0"/>
              <a:t>▼</a:t>
            </a:r>
            <a:endParaRPr lang="ko-KR" altLang="en-US" sz="800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6357950" y="3038773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286512" y="345144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로거</a:t>
            </a:r>
            <a:r>
              <a:rPr lang="ko-KR" altLang="en-US" sz="1000" b="1" dirty="0" smtClean="0"/>
              <a:t> 선택</a:t>
            </a:r>
            <a:endParaRPr lang="ko-KR" altLang="en-US" sz="1000" b="1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57950" y="3395963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357950" y="3753153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438912" y="3078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643966" y="2753021"/>
            <a:ext cx="2407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1</a:t>
            </a:r>
          </a:p>
          <a:p>
            <a:pPr algn="r"/>
            <a:r>
              <a:rPr lang="en-US" altLang="ko-KR" sz="800" dirty="0" smtClean="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38912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01</a:t>
            </a:r>
            <a:endParaRPr lang="ko-KR" altLang="en-US" sz="9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357950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6929454" y="3482225"/>
            <a:ext cx="1688283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로더의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로거들만</a:t>
            </a:r>
            <a:r>
              <a:rPr lang="ko-KR" altLang="en-US" sz="800" dirty="0" smtClean="0"/>
              <a:t> 보여줌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39670" y="3109081"/>
            <a:ext cx="38985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cxnSp>
        <p:nvCxnSpPr>
          <p:cNvPr id="134" name="직선 연결선 133"/>
          <p:cNvCxnSpPr/>
          <p:nvPr/>
        </p:nvCxnSpPr>
        <p:spPr>
          <a:xfrm rot="5400000">
            <a:off x="7322363" y="3217368"/>
            <a:ext cx="3571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581920" y="3078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830862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02</a:t>
            </a:r>
            <a:endParaRPr lang="ko-KR" altLang="en-US" sz="900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749900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224730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03</a:t>
            </a:r>
            <a:endParaRPr lang="ko-KR" altLang="en-US" sz="90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7143768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7616680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04</a:t>
            </a:r>
            <a:endParaRPr lang="ko-KR" altLang="en-US" sz="900" dirty="0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535718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8010548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05</a:t>
            </a:r>
            <a:endParaRPr lang="ko-KR" altLang="en-US" sz="9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929586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8402498" y="41103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06</a:t>
            </a:r>
            <a:endParaRPr lang="ko-KR" altLang="en-US" sz="900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8321536" y="4142250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6438912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07</a:t>
            </a:r>
            <a:endParaRPr lang="ko-KR" altLang="en-US" sz="900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357950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6830862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08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749900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7224730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09</a:t>
            </a:r>
            <a:endParaRPr lang="ko-KR" altLang="en-US" sz="900" dirty="0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143768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7616680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535718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8010548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7929586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8402498" y="437957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321536" y="4411484"/>
            <a:ext cx="142876" cy="142876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286512" y="4610409"/>
            <a:ext cx="23574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센서이름은 기본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셋팅</a:t>
            </a:r>
            <a:r>
              <a:rPr lang="ko-KR" altLang="en-US" sz="800" dirty="0" smtClean="0"/>
              <a:t> 된 </a:t>
            </a:r>
            <a:r>
              <a:rPr lang="ko-KR" altLang="en-US" sz="800" dirty="0" err="1" smtClean="0"/>
              <a:t>로거</a:t>
            </a:r>
            <a:r>
              <a:rPr lang="ko-KR" altLang="en-US" sz="800" dirty="0" smtClean="0"/>
              <a:t> 번호가 된다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기본 </a:t>
            </a:r>
            <a:r>
              <a:rPr lang="ko-KR" altLang="en-US" sz="800" dirty="0" err="1" smtClean="0"/>
              <a:t>셋팅</a:t>
            </a:r>
            <a:r>
              <a:rPr lang="ko-KR" altLang="en-US" sz="800" dirty="0" smtClean="0"/>
              <a:t> 후 환경 설정에서 원하는 이름으로 </a:t>
            </a:r>
            <a:endParaRPr lang="en-US" altLang="ko-KR" sz="800" dirty="0" smtClean="0"/>
          </a:p>
          <a:p>
            <a:r>
              <a:rPr lang="ko-KR" altLang="en-US" sz="800" dirty="0" smtClean="0"/>
              <a:t>상세 수정 할 수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357950" y="3823461"/>
            <a:ext cx="59503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전체선택</a:t>
            </a:r>
            <a:endParaRPr lang="ko-KR" alt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984562" y="3823461"/>
            <a:ext cx="59503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전체해제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57554" y="22859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그룹</a:t>
            </a:r>
            <a:endParaRPr lang="ko-KR" altLang="en-US" sz="1000" b="1" dirty="0"/>
          </a:p>
        </p:txBody>
      </p:sp>
      <p:sp>
        <p:nvSpPr>
          <p:cNvPr id="177" name="직사각형 176"/>
          <p:cNvSpPr/>
          <p:nvPr/>
        </p:nvSpPr>
        <p:spPr>
          <a:xfrm>
            <a:off x="3357554" y="1571612"/>
            <a:ext cx="242889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LOGO             </a:t>
            </a:r>
            <a:r>
              <a:rPr lang="en-US" altLang="ko-KR" sz="800" dirty="0" smtClean="0"/>
              <a:t>LOGOUT | MYPAGE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76078" y="2285992"/>
            <a:ext cx="538930" cy="230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추가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57554" y="2627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Group_01</a:t>
            </a:r>
            <a:endParaRPr lang="ko-KR" alt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325158" y="2642617"/>
            <a:ext cx="38985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pSp>
        <p:nvGrpSpPr>
          <p:cNvPr id="181" name="그룹 180"/>
          <p:cNvGrpSpPr/>
          <p:nvPr/>
        </p:nvGrpSpPr>
        <p:grpSpPr>
          <a:xfrm>
            <a:off x="3428992" y="2571744"/>
            <a:ext cx="2286016" cy="357190"/>
            <a:chOff x="500034" y="2786058"/>
            <a:chExt cx="2286016" cy="357190"/>
          </a:xfrm>
        </p:grpSpPr>
        <p:cxnSp>
          <p:nvCxnSpPr>
            <p:cNvPr id="182" name="직선 연결선 181"/>
            <p:cNvCxnSpPr/>
            <p:nvPr/>
          </p:nvCxnSpPr>
          <p:spPr>
            <a:xfrm>
              <a:off x="500034" y="2786058"/>
              <a:ext cx="2286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500034" y="3143248"/>
              <a:ext cx="2286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>
            <a:off x="3357554" y="2928934"/>
            <a:ext cx="2357454" cy="357190"/>
            <a:chOff x="500034" y="3000372"/>
            <a:chExt cx="2357454" cy="357190"/>
          </a:xfrm>
        </p:grpSpPr>
        <p:grpSp>
          <p:nvGrpSpPr>
            <p:cNvPr id="185" name="그룹 33"/>
            <p:cNvGrpSpPr/>
            <p:nvPr/>
          </p:nvGrpSpPr>
          <p:grpSpPr>
            <a:xfrm>
              <a:off x="500034" y="3055857"/>
              <a:ext cx="2357454" cy="246221"/>
              <a:chOff x="428596" y="2786058"/>
              <a:chExt cx="2357454" cy="246221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28596" y="2786058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Group_02</a:t>
                </a:r>
                <a:endParaRPr lang="ko-KR" altLang="en-US" sz="1000" dirty="0"/>
              </a:p>
            </p:txBody>
          </p:sp>
          <p:grpSp>
            <p:nvGrpSpPr>
              <p:cNvPr id="190" name="그룹 23"/>
              <p:cNvGrpSpPr/>
              <p:nvPr/>
            </p:nvGrpSpPr>
            <p:grpSpPr>
              <a:xfrm>
                <a:off x="2000232" y="2801446"/>
                <a:ext cx="785818" cy="215444"/>
                <a:chOff x="2000232" y="2801446"/>
                <a:chExt cx="785818" cy="215444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2000232" y="2801446"/>
                  <a:ext cx="389850" cy="215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수정</a:t>
                  </a:r>
                  <a:endParaRPr lang="ko-KR" altLang="en-US" sz="8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396200" y="2801446"/>
                  <a:ext cx="389850" cy="215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/>
                    <a:t>삭제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186" name="그룹 38"/>
            <p:cNvGrpSpPr/>
            <p:nvPr/>
          </p:nvGrpSpPr>
          <p:grpSpPr>
            <a:xfrm>
              <a:off x="571472" y="3000372"/>
              <a:ext cx="2286016" cy="357190"/>
              <a:chOff x="500034" y="2786058"/>
              <a:chExt cx="2286016" cy="357190"/>
            </a:xfrm>
          </p:grpSpPr>
          <p:cxnSp>
            <p:nvCxnSpPr>
              <p:cNvPr id="187" name="직선 연결선 186"/>
              <p:cNvCxnSpPr/>
              <p:nvPr/>
            </p:nvCxnSpPr>
            <p:spPr>
              <a:xfrm>
                <a:off x="500034" y="2786058"/>
                <a:ext cx="228601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500034" y="3143248"/>
                <a:ext cx="228601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직사각형 192"/>
          <p:cNvSpPr/>
          <p:nvPr/>
        </p:nvSpPr>
        <p:spPr>
          <a:xfrm>
            <a:off x="4000496" y="5214950"/>
            <a:ext cx="1143008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NEXT</a:t>
            </a:r>
            <a:endParaRPr lang="ko-KR" altLang="en-US" sz="1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286512" y="16825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그룹상세입력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6357948" y="2324394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6357950" y="1928802"/>
            <a:ext cx="2286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465861" y="5484184"/>
            <a:ext cx="210666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저장 후 내용 확인 후 리스트로 간다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80666" y="5214950"/>
            <a:ext cx="535724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</a:t>
            </a:r>
            <a:r>
              <a:rPr lang="ko-KR" altLang="en-US" sz="900" dirty="0" smtClean="0"/>
              <a:t>뒤로</a:t>
            </a:r>
            <a:endParaRPr lang="ko-KR" altLang="en-US" sz="900" dirty="0"/>
          </a:p>
        </p:txBody>
      </p:sp>
      <p:sp>
        <p:nvSpPr>
          <p:cNvPr id="199" name="TextBox 198"/>
          <p:cNvSpPr txBox="1"/>
          <p:nvPr/>
        </p:nvSpPr>
        <p:spPr>
          <a:xfrm>
            <a:off x="7487950" y="5214950"/>
            <a:ext cx="415498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611174" y="3823461"/>
            <a:ext cx="38985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반전</a:t>
            </a:r>
            <a:endParaRPr lang="ko-KR" altLang="en-US" sz="800" dirty="0"/>
          </a:p>
        </p:txBody>
      </p:sp>
      <p:sp>
        <p:nvSpPr>
          <p:cNvPr id="202" name="오각형 201"/>
          <p:cNvSpPr/>
          <p:nvPr/>
        </p:nvSpPr>
        <p:spPr>
          <a:xfrm>
            <a:off x="5072066" y="1857364"/>
            <a:ext cx="714380" cy="357190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3" name="오각형 202"/>
          <p:cNvSpPr/>
          <p:nvPr/>
        </p:nvSpPr>
        <p:spPr>
          <a:xfrm>
            <a:off x="4214810" y="1857364"/>
            <a:ext cx="1018732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그룹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4" name="오각형 203"/>
          <p:cNvSpPr/>
          <p:nvPr/>
        </p:nvSpPr>
        <p:spPr>
          <a:xfrm>
            <a:off x="3357555" y="1857364"/>
            <a:ext cx="1071570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발전소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7158" y="896763"/>
            <a:ext cx="1394934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기본설정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– 04 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6116" y="896763"/>
            <a:ext cx="147348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기본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셋팅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후 모니터링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96" y="1571612"/>
            <a:ext cx="242889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LOGO             </a:t>
            </a:r>
            <a:r>
              <a:rPr lang="en-US" altLang="ko-KR" sz="800" dirty="0" smtClean="0"/>
              <a:t>LOGOUT | MYPAGE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1071538" y="5214950"/>
            <a:ext cx="1143008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SAVE</a:t>
            </a:r>
            <a:endParaRPr lang="ko-KR" altLang="en-US" sz="1000" b="1" dirty="0"/>
          </a:p>
        </p:txBody>
      </p:sp>
      <p:sp>
        <p:nvSpPr>
          <p:cNvPr id="41" name="오각형 40"/>
          <p:cNvSpPr/>
          <p:nvPr/>
        </p:nvSpPr>
        <p:spPr>
          <a:xfrm>
            <a:off x="2143108" y="1857364"/>
            <a:ext cx="714380" cy="357190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285852" y="1857364"/>
            <a:ext cx="1018732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그룹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3" name="오각형 42"/>
          <p:cNvSpPr/>
          <p:nvPr/>
        </p:nvSpPr>
        <p:spPr>
          <a:xfrm>
            <a:off x="428597" y="1857364"/>
            <a:ext cx="1071570" cy="357190"/>
          </a:xfrm>
          <a:prstGeom prst="homePlate">
            <a:avLst>
              <a:gd name="adj" fmla="val 328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발전소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4348" y="2714620"/>
            <a:ext cx="1785950" cy="1785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축하합니다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센서큐브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기본 환경설정이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완료되었습니다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모든 내용은 환경설정에서 일괄 수정 하실 수 있습니다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4431" y="4786322"/>
            <a:ext cx="1518364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저장 후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가기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5" idx="2"/>
            <a:endCxn id="24" idx="0"/>
          </p:cNvCxnSpPr>
          <p:nvPr/>
        </p:nvCxnSpPr>
        <p:spPr>
          <a:xfrm rot="5400000">
            <a:off x="1552125" y="5123461"/>
            <a:ext cx="182407" cy="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7554" y="1571612"/>
            <a:ext cx="242889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LOGO      </a:t>
            </a:r>
            <a:r>
              <a:rPr lang="en-US" altLang="ko-KR" sz="800" dirty="0" smtClean="0"/>
              <a:t>LOGOUT | MYPAGE | SETTING </a:t>
            </a:r>
            <a:endParaRPr lang="ko-KR" altLang="en-US" sz="800" dirty="0"/>
          </a:p>
        </p:txBody>
      </p:sp>
      <p:sp>
        <p:nvSpPr>
          <p:cNvPr id="52" name="오각형 51"/>
          <p:cNvSpPr/>
          <p:nvPr/>
        </p:nvSpPr>
        <p:spPr>
          <a:xfrm>
            <a:off x="3357554" y="1857364"/>
            <a:ext cx="2428891" cy="50006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모니터링    경보이력     통계보고서    접속기록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 rot="5400000">
            <a:off x="3679025" y="2107397"/>
            <a:ext cx="5000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4250529" y="2107397"/>
            <a:ext cx="5000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964909" y="2107397"/>
            <a:ext cx="5000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357554" y="3000372"/>
            <a:ext cx="114300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센서 경보발생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00562" y="3000372"/>
            <a:ext cx="128588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자동경보시스템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정상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57554" y="2428868"/>
            <a:ext cx="2428892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발전소명 선택                             ▼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357554" y="2738762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Last update : 2017.09.05 12:23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3357554" y="3500438"/>
            <a:ext cx="121444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로더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에러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/ 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0562" y="3500438"/>
            <a:ext cx="128588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로더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전원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/ 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4000504"/>
            <a:ext cx="121444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로거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에러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/ 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00562" y="4000504"/>
            <a:ext cx="128588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로거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전원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/ 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57554" y="4484052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실시간 전체 모니터링</a:t>
            </a:r>
            <a:endParaRPr lang="ko-KR" altLang="en-US" sz="9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857752" y="4491746"/>
            <a:ext cx="89800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기기별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| </a:t>
            </a:r>
            <a:r>
              <a:rPr lang="ko-KR" altLang="en-US" sz="800" dirty="0" smtClean="0"/>
              <a:t>그룹별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4857752" y="4500570"/>
            <a:ext cx="500066" cy="2143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357554" y="471488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57554" y="471488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357554" y="4857760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29058" y="4857760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2112" y="4714884"/>
            <a:ext cx="298450" cy="18415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3357554" y="4929198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357554" y="5072074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565405" y="4714884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65405" y="471488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4565405" y="4857760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136909" y="4857760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963" y="4714884"/>
            <a:ext cx="298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직선 연결선 47"/>
          <p:cNvCxnSpPr/>
          <p:nvPr/>
        </p:nvCxnSpPr>
        <p:spPr>
          <a:xfrm>
            <a:off x="4565405" y="4929198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565405" y="5072074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3286116" y="4286256"/>
            <a:ext cx="25717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57554" y="5357826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57554" y="535782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357554" y="5500702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929058" y="5500702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2112" y="5357826"/>
            <a:ext cx="298450" cy="184150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3357554" y="5572140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357554" y="5715016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565405" y="5357826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565405" y="535782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565405" y="5500702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136909" y="5500702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963" y="5357826"/>
            <a:ext cx="298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직선 연결선 83"/>
          <p:cNvCxnSpPr/>
          <p:nvPr/>
        </p:nvCxnSpPr>
        <p:spPr>
          <a:xfrm>
            <a:off x="4565405" y="5572140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565405" y="5715016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357554" y="4714884"/>
            <a:ext cx="2428892" cy="12858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309468" y="2071678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904785" y="2071678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7500102" y="2071678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095418" y="2071678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309468" y="2356300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6904785" y="2356300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500102" y="2356300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095418" y="2356300"/>
            <a:ext cx="54854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그룹명</a:t>
            </a:r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6286512" y="2643182"/>
            <a:ext cx="24288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286512" y="2714620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286512" y="271462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286512" y="2857496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58016" y="2857496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1070" y="2714620"/>
            <a:ext cx="298450" cy="184150"/>
          </a:xfrm>
          <a:prstGeom prst="rect">
            <a:avLst/>
          </a:prstGeom>
        </p:spPr>
      </p:pic>
      <p:cxnSp>
        <p:nvCxnSpPr>
          <p:cNvPr id="102" name="직선 연결선 101"/>
          <p:cNvCxnSpPr/>
          <p:nvPr/>
        </p:nvCxnSpPr>
        <p:spPr>
          <a:xfrm>
            <a:off x="6286512" y="2928934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286512" y="3071810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7494363" y="2714620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494363" y="271462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94363" y="2857496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65867" y="2857496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8921" y="2714620"/>
            <a:ext cx="298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9" name="직선 연결선 108"/>
          <p:cNvCxnSpPr/>
          <p:nvPr/>
        </p:nvCxnSpPr>
        <p:spPr>
          <a:xfrm>
            <a:off x="7494363" y="2928934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494363" y="3071810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286512" y="3357562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286512" y="335756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286512" y="3500438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858016" y="3500438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1070" y="3357562"/>
            <a:ext cx="298450" cy="184150"/>
          </a:xfrm>
          <a:prstGeom prst="rect">
            <a:avLst/>
          </a:prstGeom>
        </p:spPr>
      </p:pic>
      <p:cxnSp>
        <p:nvCxnSpPr>
          <p:cNvPr id="116" name="직선 연결선 115"/>
          <p:cNvCxnSpPr/>
          <p:nvPr/>
        </p:nvCxnSpPr>
        <p:spPr>
          <a:xfrm>
            <a:off x="6286512" y="3571876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286512" y="3714752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494363" y="3357562"/>
            <a:ext cx="1214446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494363" y="335756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494363" y="3500438"/>
            <a:ext cx="50687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01-011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01-012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065867" y="3500438"/>
            <a:ext cx="64953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/>
              <a:t>20 </a:t>
            </a:r>
            <a:r>
              <a:rPr lang="ko-KR" altLang="en-US" sz="800" dirty="0" smtClean="0"/>
              <a:t>℃  ●</a:t>
            </a:r>
            <a:endParaRPr lang="en-US" altLang="ko-KR" sz="800" dirty="0" smtClean="0"/>
          </a:p>
          <a:p>
            <a:pPr algn="r">
              <a:lnSpc>
                <a:spcPct val="150000"/>
              </a:lnSpc>
            </a:pPr>
            <a:r>
              <a:rPr lang="en-US" altLang="ko-KR" sz="800" dirty="0" smtClean="0"/>
              <a:t>-01 </a:t>
            </a:r>
            <a:r>
              <a:rPr lang="ko-KR" altLang="en-US" sz="800" dirty="0" smtClean="0"/>
              <a:t>℃  ○</a:t>
            </a:r>
            <a:endParaRPr lang="ko-KR" altLang="en-US" sz="800" dirty="0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8921" y="3357562"/>
            <a:ext cx="298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3" name="직선 연결선 122"/>
          <p:cNvCxnSpPr/>
          <p:nvPr/>
        </p:nvCxnSpPr>
        <p:spPr>
          <a:xfrm>
            <a:off x="7494363" y="3571876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494363" y="3714752"/>
            <a:ext cx="12144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6286512" y="1928802"/>
            <a:ext cx="2428892" cy="20002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6317203" y="171448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실시간 전체 모니터링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817401" y="1722182"/>
            <a:ext cx="89800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err="1" smtClean="0"/>
              <a:t>기기별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| </a:t>
            </a:r>
            <a:r>
              <a:rPr lang="ko-KR" altLang="en-US" sz="800" dirty="0" smtClean="0"/>
              <a:t>그룹별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8286776" y="1731006"/>
            <a:ext cx="428628" cy="1977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41056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571613"/>
            <a:ext cx="2450737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571612"/>
            <a:ext cx="2428892" cy="431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425</Words>
  <Application>Microsoft Office PowerPoint</Application>
  <PresentationFormat>화면 슬라이드 쇼(4:3)</PresentationFormat>
  <Paragraphs>185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kky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sunghun</dc:creator>
  <cp:lastModifiedBy>sunghun</cp:lastModifiedBy>
  <cp:revision>107</cp:revision>
  <dcterms:created xsi:type="dcterms:W3CDTF">2017-09-14T07:29:10Z</dcterms:created>
  <dcterms:modified xsi:type="dcterms:W3CDTF">2017-09-18T01:09:19Z</dcterms:modified>
</cp:coreProperties>
</file>