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Course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Web Application for Course and Student Management</a:t>
            </a:r>
          </a:p>
          <a:p>
            <a:r>
              <a:rPr dirty="0"/>
              <a:t>Harshini Vijendra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JWT integration and security</a:t>
            </a:r>
          </a:p>
          <a:p>
            <a:pPr>
              <a:defRPr sz="1800"/>
            </a:pPr>
            <a:r>
              <a:t>Role-based routing in React</a:t>
            </a:r>
          </a:p>
          <a:p>
            <a:pPr>
              <a:defRPr sz="1800"/>
            </a:pPr>
            <a:r>
              <a:t>UI synchronization with backend changes</a:t>
            </a:r>
          </a:p>
          <a:p>
            <a:pPr>
              <a:defRPr sz="1800"/>
            </a:pPr>
            <a:r>
              <a:t>Handling CORS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Course enrollment functionality</a:t>
            </a:r>
          </a:p>
          <a:p>
            <a:pPr>
              <a:defRPr sz="1800"/>
            </a:pPr>
            <a:r>
              <a:t>Notifications and announcements</a:t>
            </a:r>
          </a:p>
          <a:p>
            <a:pPr>
              <a:defRPr sz="1800"/>
            </a:pPr>
            <a:r>
              <a:t>File uploads (e.g., syllabus)</a:t>
            </a:r>
          </a:p>
          <a:p>
            <a:pPr>
              <a:defRPr sz="1800"/>
            </a:pPr>
            <a:r>
              <a:t>Improved UI with Material UI or Tailwind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Successfully implemented role-based Course Management System.</a:t>
            </a:r>
          </a:p>
          <a:p>
            <a:pPr>
              <a:defRPr sz="1800"/>
            </a:pPr>
            <a:r>
              <a:t>Scalable and secure full-stack solution.</a:t>
            </a:r>
          </a:p>
          <a:p>
            <a:pPr>
              <a:defRPr sz="1800"/>
            </a:pPr>
            <a:r>
              <a:t>Useful for academic institutions and online learning platforms.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</a:t>
            </a:r>
            <a:r>
              <a:rPr lang="en-US" dirty="0"/>
              <a:t>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GitHub: github.com/chinni-03/course-management-system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Questions?</a:t>
            </a:r>
          </a:p>
          <a:p>
            <a:pPr>
              <a:defRPr sz="1800"/>
            </a:pPr>
            <a:r>
              <a:rPr dirty="0"/>
              <a:t>📧 harshiniv</a:t>
            </a:r>
            <a:r>
              <a:rPr lang="en-US" dirty="0"/>
              <a:t>k12</a:t>
            </a:r>
            <a:r>
              <a:rPr dirty="0"/>
              <a:t>@</a:t>
            </a:r>
            <a:r>
              <a:rPr lang="en-US" dirty="0"/>
              <a:t>gmail</a:t>
            </a:r>
            <a:r>
              <a:rPr dirty="0"/>
              <a:t>.com</a:t>
            </a:r>
          </a:p>
          <a:p>
            <a:pPr>
              <a:defRPr sz="1800"/>
            </a:pPr>
            <a:r>
              <a:rPr dirty="0"/>
              <a:t>🌐 LinkedIn: linkedin.com/in/</a:t>
            </a:r>
            <a:r>
              <a:rPr dirty="0" err="1"/>
              <a:t>harshini-vijendra-kumar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Full-stack web application for university course management.</a:t>
            </a:r>
          </a:p>
          <a:p>
            <a:pPr>
              <a:defRPr sz="1800"/>
            </a:pPr>
            <a:r>
              <a:t>Built using Spring Boot, React.js, and MySQL.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Manual course management is inefficient.</a:t>
            </a:r>
          </a:p>
          <a:p>
            <a:pPr>
              <a:defRPr sz="1800"/>
            </a:pPr>
            <a:r>
              <a:t>No centralized system for students and admins.</a:t>
            </a:r>
          </a:p>
          <a:p>
            <a:pPr>
              <a:defRPr sz="1800"/>
            </a:pPr>
            <a:r>
              <a:t>Lack of secure role-based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Provide responsive and intuitive UI.</a:t>
            </a:r>
          </a:p>
          <a:p>
            <a:pPr>
              <a:defRPr sz="1800"/>
            </a:pPr>
            <a:r>
              <a:t>Implement secure role-based authentication.</a:t>
            </a:r>
          </a:p>
          <a:p>
            <a:pPr>
              <a:defRPr sz="1800"/>
            </a:pPr>
            <a:r>
              <a:t>Enable CRUD operations for courses and subjects.</a:t>
            </a:r>
          </a:p>
          <a:p>
            <a:pPr>
              <a:defRPr sz="1800"/>
            </a:pPr>
            <a:r>
              <a:t>Allow students to view course information only.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Frontend: React.js, Bootstrap</a:t>
            </a:r>
          </a:p>
          <a:p>
            <a:pPr>
              <a:defRPr sz="1800"/>
            </a:pPr>
            <a:r>
              <a:t>Backend: Spring Boot (Java)</a:t>
            </a:r>
          </a:p>
          <a:p>
            <a:pPr>
              <a:defRPr sz="1800"/>
            </a:pPr>
            <a:r>
              <a:t>Database: MySQL</a:t>
            </a:r>
          </a:p>
          <a:p>
            <a:pPr>
              <a:defRPr sz="1800"/>
            </a:pPr>
            <a:r>
              <a:t>Tools: Postman, IntelliJ, VS Code, Git, Maven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Frontend: UI for Admin and Student roles.</a:t>
            </a:r>
          </a:p>
          <a:p>
            <a:pPr>
              <a:defRPr sz="1800"/>
            </a:pPr>
            <a:r>
              <a:t>Backend: REST APIs and authentication with Spring Boot.</a:t>
            </a:r>
          </a:p>
          <a:p>
            <a:pPr>
              <a:defRPr sz="1800"/>
            </a:pPr>
            <a:r>
              <a:t>Database: Stores user, course, and subject data.</a:t>
            </a:r>
          </a:p>
          <a:p>
            <a:pPr>
              <a:defRPr sz="1800"/>
            </a:pPr>
            <a:r>
              <a:t>Security: JWT-based token authentication.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Login as admin</a:t>
            </a:r>
          </a:p>
          <a:p>
            <a:pPr>
              <a:defRPr sz="1800"/>
            </a:pPr>
            <a:r>
              <a:t>Add, update, delete courses</a:t>
            </a:r>
          </a:p>
          <a:p>
            <a:pPr>
              <a:defRPr sz="1800"/>
            </a:pPr>
            <a:r>
              <a:t>Add, update, delete subjects</a:t>
            </a:r>
          </a:p>
          <a:p>
            <a:pPr>
              <a:defRPr sz="1800"/>
            </a:pPr>
            <a:r>
              <a:t>View all course and subject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Login as student</a:t>
            </a:r>
          </a:p>
          <a:p>
            <a:pPr>
              <a:defRPr sz="1800"/>
            </a:pPr>
            <a:r>
              <a:t>View available courses</a:t>
            </a:r>
          </a:p>
          <a:p>
            <a:pPr>
              <a:defRPr sz="1800"/>
            </a:pPr>
            <a:r>
              <a:t>View subjects under each course</a:t>
            </a:r>
          </a:p>
          <a:p>
            <a:pPr>
              <a:defRPr sz="1800"/>
            </a:pPr>
            <a:r>
              <a:t>Read-only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Role-based access (Admin vs Student)</a:t>
            </a:r>
          </a:p>
          <a:p>
            <a:pPr>
              <a:defRPr sz="1800"/>
            </a:pPr>
            <a:r>
              <a:t>JWT for secure APIs</a:t>
            </a:r>
          </a:p>
          <a:p>
            <a:pPr>
              <a:defRPr sz="1800"/>
            </a:pPr>
            <a:r>
              <a:t>Frontend form validation</a:t>
            </a:r>
          </a:p>
          <a:p>
            <a:pPr>
              <a:defRPr sz="1800"/>
            </a:pPr>
            <a:r>
              <a:t>Session handling and protected routes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Course Management System</vt:lpstr>
      <vt:lpstr>Introduction</vt:lpstr>
      <vt:lpstr>Problem Statement</vt:lpstr>
      <vt:lpstr>Objectives</vt:lpstr>
      <vt:lpstr>Tech Stack</vt:lpstr>
      <vt:lpstr>System Architecture</vt:lpstr>
      <vt:lpstr>Admin Features</vt:lpstr>
      <vt:lpstr>Student Features</vt:lpstr>
      <vt:lpstr>Authentication System</vt:lpstr>
      <vt:lpstr>Challenges Faced</vt:lpstr>
      <vt:lpstr>Future Enhancements</vt:lpstr>
      <vt:lpstr>Conclusion</vt:lpstr>
      <vt:lpstr>GitHub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Harshini V</cp:lastModifiedBy>
  <cp:revision>2</cp:revision>
  <dcterms:created xsi:type="dcterms:W3CDTF">2013-01-27T09:14:16Z</dcterms:created>
  <dcterms:modified xsi:type="dcterms:W3CDTF">2025-06-06T05:47:15Z</dcterms:modified>
  <cp:category/>
</cp:coreProperties>
</file>