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39"/>
  </p:notesMasterIdLst>
  <p:handoutMasterIdLst>
    <p:handoutMasterId r:id="rId40"/>
  </p:handoutMasterIdLst>
  <p:sldIdLst>
    <p:sldId id="256" r:id="rId5"/>
    <p:sldId id="426" r:id="rId6"/>
    <p:sldId id="465" r:id="rId7"/>
    <p:sldId id="427" r:id="rId8"/>
    <p:sldId id="433" r:id="rId9"/>
    <p:sldId id="428" r:id="rId10"/>
    <p:sldId id="429" r:id="rId11"/>
    <p:sldId id="431" r:id="rId12"/>
    <p:sldId id="440" r:id="rId13"/>
    <p:sldId id="441" r:id="rId14"/>
    <p:sldId id="442" r:id="rId15"/>
    <p:sldId id="446" r:id="rId16"/>
    <p:sldId id="447" r:id="rId17"/>
    <p:sldId id="444" r:id="rId18"/>
    <p:sldId id="445" r:id="rId19"/>
    <p:sldId id="449" r:id="rId20"/>
    <p:sldId id="448" r:id="rId21"/>
    <p:sldId id="456" r:id="rId22"/>
    <p:sldId id="451" r:id="rId23"/>
    <p:sldId id="452" r:id="rId24"/>
    <p:sldId id="453" r:id="rId25"/>
    <p:sldId id="455" r:id="rId26"/>
    <p:sldId id="457" r:id="rId27"/>
    <p:sldId id="458" r:id="rId28"/>
    <p:sldId id="459" r:id="rId29"/>
    <p:sldId id="460" r:id="rId30"/>
    <p:sldId id="461" r:id="rId31"/>
    <p:sldId id="466" r:id="rId32"/>
    <p:sldId id="467" r:id="rId33"/>
    <p:sldId id="462" r:id="rId34"/>
    <p:sldId id="463" r:id="rId35"/>
    <p:sldId id="464" r:id="rId36"/>
    <p:sldId id="468" r:id="rId37"/>
    <p:sldId id="3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pChg chg="mod">
          <ac:chgData name="Dr. Deepak S Sakkari Assistant Professor( CSE)" userId="6d73bcb8-5d92-40b8-9132-40f6303b79fc" providerId="ADAL" clId="{6A6CE88C-C1CC-4F3A-B486-05240001B6BF}" dt="2020-08-16T17:23:01.850" v="61" actId="404"/>
          <ac:spMkLst>
            <pc:docMk/>
            <pc:sldMk cId="644196155" sldId="257"/>
            <ac:spMk id="3" creationId="{00000000-0000-0000-0000-000000000000}"/>
          </ac:spMkLst>
        </pc:spChg>
      </pc:sldChg>
      <pc:sldChg chg="modSp mod">
        <pc:chgData name="Dr. Deepak S Sakkari Assistant Professor( CSE)" userId="6d73bcb8-5d92-40b8-9132-40f6303b79fc" providerId="ADAL" clId="{6A6CE88C-C1CC-4F3A-B486-05240001B6BF}" dt="2020-08-16T17:29:27.503" v="93" actId="948"/>
        <pc:sldMkLst>
          <pc:docMk/>
          <pc:sldMk cId="799294713" sldId="258"/>
        </pc:sldMkLst>
        <pc:spChg chg="mod">
          <ac:chgData name="Dr. Deepak S Sakkari Assistant Professor( CSE)" userId="6d73bcb8-5d92-40b8-9132-40f6303b79fc" providerId="ADAL" clId="{6A6CE88C-C1CC-4F3A-B486-05240001B6BF}" dt="2020-08-16T17:29:27.503" v="93" actId="948"/>
          <ac:spMkLst>
            <pc:docMk/>
            <pc:sldMk cId="799294713" sldId="258"/>
            <ac:spMk id="3" creationId="{00000000-0000-0000-0000-000000000000}"/>
          </ac:spMkLst>
        </pc:spChg>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pChg chg="mod">
          <ac:chgData name="Dr. Deepak S Sakkari Assistant Professor( CSE)" userId="6d73bcb8-5d92-40b8-9132-40f6303b79fc" providerId="ADAL" clId="{6A6CE88C-C1CC-4F3A-B486-05240001B6BF}" dt="2020-08-16T17:28:28.561" v="87" actId="21"/>
          <ac:spMkLst>
            <pc:docMk/>
            <pc:sldMk cId="2963534272" sldId="259"/>
            <ac:spMk id="3" creationId="{00000000-0000-0000-0000-000000000000}"/>
          </ac:spMkLst>
        </pc:spChg>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pChg chg="mod">
          <ac:chgData name="Dr. Deepak S Sakkari Assistant Professor( CSE)" userId="6d73bcb8-5d92-40b8-9132-40f6303b79fc" providerId="ADAL" clId="{6A6CE88C-C1CC-4F3A-B486-05240001B6BF}" dt="2020-08-16T17:30:03.381" v="98" actId="20577"/>
          <ac:spMkLst>
            <pc:docMk/>
            <pc:sldMk cId="3981172752" sldId="260"/>
            <ac:spMk id="3" creationId="{00000000-0000-0000-0000-000000000000}"/>
          </ac:spMkLst>
        </pc:spChg>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pChg chg="mod">
          <ac:chgData name="Dr. Deepak S Sakkari Assistant Professor( CSE)" userId="6d73bcb8-5d92-40b8-9132-40f6303b79fc" providerId="ADAL" clId="{6A6CE88C-C1CC-4F3A-B486-05240001B6BF}" dt="2020-08-16T17:24:40.253" v="69" actId="404"/>
          <ac:spMkLst>
            <pc:docMk/>
            <pc:sldMk cId="3009021097" sldId="261"/>
            <ac:spMk id="3" creationId="{00000000-0000-0000-0000-000000000000}"/>
          </ac:spMkLst>
        </pc:spChg>
      </pc:sldChg>
      <pc:sldChg chg="modSp">
        <pc:chgData name="Dr. Deepak S Sakkari Assistant Professor( CSE)" userId="6d73bcb8-5d92-40b8-9132-40f6303b79fc" providerId="ADAL" clId="{6A6CE88C-C1CC-4F3A-B486-05240001B6BF}" dt="2020-08-16T17:24:56.926" v="72" actId="404"/>
        <pc:sldMkLst>
          <pc:docMk/>
          <pc:sldMk cId="1345660431" sldId="262"/>
        </pc:sldMkLst>
        <pc:spChg chg="mod">
          <ac:chgData name="Dr. Deepak S Sakkari Assistant Professor( CSE)" userId="6d73bcb8-5d92-40b8-9132-40f6303b79fc" providerId="ADAL" clId="{6A6CE88C-C1CC-4F3A-B486-05240001B6BF}" dt="2020-08-16T17:24:56.926" v="72" actId="404"/>
          <ac:spMkLst>
            <pc:docMk/>
            <pc:sldMk cId="1345660431" sldId="262"/>
            <ac:spMk id="3" creationId="{00000000-0000-0000-0000-000000000000}"/>
          </ac:spMkLst>
        </pc:spChg>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pChg chg="mod">
          <ac:chgData name="Dr. Deepak S Sakkari Assistant Professor( CSE)" userId="6d73bcb8-5d92-40b8-9132-40f6303b79fc" providerId="ADAL" clId="{6A6CE88C-C1CC-4F3A-B486-05240001B6BF}" dt="2020-08-16T17:32:48.352" v="105" actId="20577"/>
          <ac:spMkLst>
            <pc:docMk/>
            <pc:sldMk cId="2264661524" sldId="263"/>
            <ac:spMk id="3" creationId="{00000000-0000-0000-0000-000000000000}"/>
          </ac:spMkLst>
        </pc:spChg>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pChg chg="mod">
          <ac:chgData name="Dr. Deepak S Sakkari Assistant Professor( CSE)" userId="6d73bcb8-5d92-40b8-9132-40f6303b79fc" providerId="ADAL" clId="{6A6CE88C-C1CC-4F3A-B486-05240001B6BF}" dt="2020-08-16T17:33:55.233" v="118" actId="20577"/>
          <ac:spMkLst>
            <pc:docMk/>
            <pc:sldMk cId="2700791281" sldId="264"/>
            <ac:spMk id="3" creationId="{00000000-0000-0000-0000-000000000000}"/>
          </ac:spMkLst>
        </pc:spChg>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pChg chg="mod">
          <ac:chgData name="Dr. Deepak S Sakkari Assistant Professor( CSE)" userId="6d73bcb8-5d92-40b8-9132-40f6303b79fc" providerId="ADAL" clId="{6A6CE88C-C1CC-4F3A-B486-05240001B6BF}" dt="2020-08-16T17:33:11.076" v="108" actId="404"/>
          <ac:spMkLst>
            <pc:docMk/>
            <pc:sldMk cId="656789598" sldId="265"/>
            <ac:spMk id="3" creationId="{00000000-0000-0000-0000-000000000000}"/>
          </ac:spMkLst>
        </pc:spChg>
      </pc:sldChg>
      <pc:sldChg chg="modSp">
        <pc:chgData name="Dr. Deepak S Sakkari Assistant Professor( CSE)" userId="6d73bcb8-5d92-40b8-9132-40f6303b79fc" providerId="ADAL" clId="{6A6CE88C-C1CC-4F3A-B486-05240001B6BF}" dt="2020-08-16T17:34:51.629" v="123" actId="1076"/>
        <pc:sldMkLst>
          <pc:docMk/>
          <pc:sldMk cId="1334666043" sldId="266"/>
        </pc:sldMkLst>
        <pc:spChg chg="mod">
          <ac:chgData name="Dr. Deepak S Sakkari Assistant Professor( CSE)" userId="6d73bcb8-5d92-40b8-9132-40f6303b79fc" providerId="ADAL" clId="{6A6CE88C-C1CC-4F3A-B486-05240001B6BF}" dt="2020-08-16T17:34:45.323" v="122" actId="404"/>
          <ac:spMkLst>
            <pc:docMk/>
            <pc:sldMk cId="1334666043" sldId="266"/>
            <ac:spMk id="7" creationId="{00000000-0000-0000-0000-000000000000}"/>
          </ac:spMkLst>
        </pc:spChg>
        <pc:picChg chg="mod">
          <ac:chgData name="Dr. Deepak S Sakkari Assistant Professor( CSE)" userId="6d73bcb8-5d92-40b8-9132-40f6303b79fc" providerId="ADAL" clId="{6A6CE88C-C1CC-4F3A-B486-05240001B6BF}" dt="2020-08-16T17:34:51.629" v="123" actId="1076"/>
          <ac:picMkLst>
            <pc:docMk/>
            <pc:sldMk cId="1334666043" sldId="266"/>
            <ac:picMk id="1025" creationId="{00000000-0000-0000-0000-000000000000}"/>
          </ac:picMkLst>
        </pc:picChg>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graphicFrameChg chg="mod modGraphic">
          <ac:chgData name="Dr. Deepak S Sakkari Assistant Professor( CSE)" userId="6d73bcb8-5d92-40b8-9132-40f6303b79fc" providerId="ADAL" clId="{6A6CE88C-C1CC-4F3A-B486-05240001B6BF}" dt="2020-08-16T17:41:22.280" v="339" actId="1076"/>
          <ac:graphicFrameMkLst>
            <pc:docMk/>
            <pc:sldMk cId="3898763255" sldId="267"/>
            <ac:graphicFrameMk id="5" creationId="{00000000-0000-0000-0000-000000000000}"/>
          </ac:graphicFrameMkLst>
        </pc:graphicFrameChg>
      </pc:sldChg>
      <pc:sldChg chg="modSp">
        <pc:chgData name="Dr. Deepak S Sakkari Assistant Professor( CSE)" userId="6d73bcb8-5d92-40b8-9132-40f6303b79fc" providerId="ADAL" clId="{6A6CE88C-C1CC-4F3A-B486-05240001B6BF}" dt="2020-08-16T17:41:32.429" v="342" actId="404"/>
        <pc:sldMkLst>
          <pc:docMk/>
          <pc:sldMk cId="201611570" sldId="268"/>
        </pc:sldMkLst>
        <pc:spChg chg="mod">
          <ac:chgData name="Dr. Deepak S Sakkari Assistant Professor( CSE)" userId="6d73bcb8-5d92-40b8-9132-40f6303b79fc" providerId="ADAL" clId="{6A6CE88C-C1CC-4F3A-B486-05240001B6BF}" dt="2020-08-16T17:41:32.429" v="342" actId="404"/>
          <ac:spMkLst>
            <pc:docMk/>
            <pc:sldMk cId="201611570" sldId="268"/>
            <ac:spMk id="3" creationId="{00000000-0000-0000-0000-000000000000}"/>
          </ac:spMkLst>
        </pc:spChg>
      </pc:sldChg>
      <pc:sldChg chg="modSp">
        <pc:chgData name="Dr. Deepak S Sakkari Assistant Professor( CSE)" userId="6d73bcb8-5d92-40b8-9132-40f6303b79fc" providerId="ADAL" clId="{6A6CE88C-C1CC-4F3A-B486-05240001B6BF}" dt="2020-08-16T17:41:50.936" v="345" actId="404"/>
        <pc:sldMkLst>
          <pc:docMk/>
          <pc:sldMk cId="3824667293" sldId="269"/>
        </pc:sldMkLst>
        <pc:spChg chg="mod">
          <ac:chgData name="Dr. Deepak S Sakkari Assistant Professor( CSE)" userId="6d73bcb8-5d92-40b8-9132-40f6303b79fc" providerId="ADAL" clId="{6A6CE88C-C1CC-4F3A-B486-05240001B6BF}" dt="2020-08-16T17:41:50.936" v="345" actId="404"/>
          <ac:spMkLst>
            <pc:docMk/>
            <pc:sldMk cId="3824667293" sldId="269"/>
            <ac:spMk id="3" creationId="{00000000-0000-0000-0000-000000000000}"/>
          </ac:spMkLst>
        </pc:spChg>
      </pc:sldChg>
      <pc:sldChg chg="modSp">
        <pc:chgData name="Dr. Deepak S Sakkari Assistant Professor( CSE)" userId="6d73bcb8-5d92-40b8-9132-40f6303b79fc" providerId="ADAL" clId="{6A6CE88C-C1CC-4F3A-B486-05240001B6BF}" dt="2020-08-16T18:15:17.333" v="987" actId="1038"/>
        <pc:sldMkLst>
          <pc:docMk/>
          <pc:sldMk cId="2570284336" sldId="270"/>
        </pc:sldMkLst>
        <pc:spChg chg="mod">
          <ac:chgData name="Dr. Deepak S Sakkari Assistant Professor( CSE)" userId="6d73bcb8-5d92-40b8-9132-40f6303b79fc" providerId="ADAL" clId="{6A6CE88C-C1CC-4F3A-B486-05240001B6BF}" dt="2020-08-16T17:42:42.286" v="352"/>
          <ac:spMkLst>
            <pc:docMk/>
            <pc:sldMk cId="2570284336" sldId="270"/>
            <ac:spMk id="2" creationId="{00000000-0000-0000-0000-000000000000}"/>
          </ac:spMkLst>
        </pc:spChg>
        <pc:picChg chg="mod">
          <ac:chgData name="Dr. Deepak S Sakkari Assistant Professor( CSE)" userId="6d73bcb8-5d92-40b8-9132-40f6303b79fc" providerId="ADAL" clId="{6A6CE88C-C1CC-4F3A-B486-05240001B6BF}" dt="2020-08-16T18:15:17.333" v="987" actId="1038"/>
          <ac:picMkLst>
            <pc:docMk/>
            <pc:sldMk cId="2570284336" sldId="270"/>
            <ac:picMk id="9" creationId="{00000000-0000-0000-0000-000000000000}"/>
          </ac:picMkLst>
        </pc:picChg>
      </pc:sldChg>
      <pc:sldChg chg="modSp">
        <pc:chgData name="Dr. Deepak S Sakkari Assistant Professor( CSE)" userId="6d73bcb8-5d92-40b8-9132-40f6303b79fc" providerId="ADAL" clId="{6A6CE88C-C1CC-4F3A-B486-05240001B6BF}" dt="2020-08-16T17:44:40.982" v="376" actId="255"/>
        <pc:sldMkLst>
          <pc:docMk/>
          <pc:sldMk cId="564986561" sldId="271"/>
        </pc:sldMkLst>
        <pc:spChg chg="mod">
          <ac:chgData name="Dr. Deepak S Sakkari Assistant Professor( CSE)" userId="6d73bcb8-5d92-40b8-9132-40f6303b79fc" providerId="ADAL" clId="{6A6CE88C-C1CC-4F3A-B486-05240001B6BF}" dt="2020-08-16T17:44:40.982" v="376" actId="255"/>
          <ac:spMkLst>
            <pc:docMk/>
            <pc:sldMk cId="564986561" sldId="271"/>
            <ac:spMk id="3" creationId="{00000000-0000-0000-0000-000000000000}"/>
          </ac:spMkLst>
        </pc:spChg>
      </pc:sldChg>
      <pc:sldChg chg="modSp">
        <pc:chgData name="Dr. Deepak S Sakkari Assistant Professor( CSE)" userId="6d73bcb8-5d92-40b8-9132-40f6303b79fc" providerId="ADAL" clId="{6A6CE88C-C1CC-4F3A-B486-05240001B6BF}" dt="2020-08-16T17:42:04.443" v="348" actId="404"/>
        <pc:sldMkLst>
          <pc:docMk/>
          <pc:sldMk cId="1620829824" sldId="272"/>
        </pc:sldMkLst>
        <pc:spChg chg="mod">
          <ac:chgData name="Dr. Deepak S Sakkari Assistant Professor( CSE)" userId="6d73bcb8-5d92-40b8-9132-40f6303b79fc" providerId="ADAL" clId="{6A6CE88C-C1CC-4F3A-B486-05240001B6BF}" dt="2020-08-16T17:42:04.443" v="348" actId="404"/>
          <ac:spMkLst>
            <pc:docMk/>
            <pc:sldMk cId="1620829824" sldId="272"/>
            <ac:spMk id="3" creationId="{00000000-0000-0000-0000-000000000000}"/>
          </ac:spMkLst>
        </pc:spChg>
      </pc:sldChg>
      <pc:sldChg chg="modSp">
        <pc:chgData name="Dr. Deepak S Sakkari Assistant Professor( CSE)" userId="6d73bcb8-5d92-40b8-9132-40f6303b79fc" providerId="ADAL" clId="{6A6CE88C-C1CC-4F3A-B486-05240001B6BF}" dt="2020-08-16T17:43:54.672" v="373" actId="1036"/>
        <pc:sldMkLst>
          <pc:docMk/>
          <pc:sldMk cId="1806056552" sldId="273"/>
        </pc:sldMkLst>
        <pc:spChg chg="mod">
          <ac:chgData name="Dr. Deepak S Sakkari Assistant Professor( CSE)" userId="6d73bcb8-5d92-40b8-9132-40f6303b79fc" providerId="ADAL" clId="{6A6CE88C-C1CC-4F3A-B486-05240001B6BF}" dt="2020-08-16T17:43:54.672" v="373" actId="1036"/>
          <ac:spMkLst>
            <pc:docMk/>
            <pc:sldMk cId="1806056552" sldId="273"/>
            <ac:spMk id="3" creationId="{00000000-0000-0000-0000-000000000000}"/>
          </ac:spMkLst>
        </pc:spChg>
      </pc:sldChg>
      <pc:sldChg chg="modSp">
        <pc:chgData name="Dr. Deepak S Sakkari Assistant Professor( CSE)" userId="6d73bcb8-5d92-40b8-9132-40f6303b79fc" providerId="ADAL" clId="{6A6CE88C-C1CC-4F3A-B486-05240001B6BF}" dt="2020-08-16T17:43:06.513" v="365" actId="1035"/>
        <pc:sldMkLst>
          <pc:docMk/>
          <pc:sldMk cId="3262299342" sldId="274"/>
        </pc:sldMkLst>
        <pc:spChg chg="mod">
          <ac:chgData name="Dr. Deepak S Sakkari Assistant Professor( CSE)" userId="6d73bcb8-5d92-40b8-9132-40f6303b79fc" providerId="ADAL" clId="{6A6CE88C-C1CC-4F3A-B486-05240001B6BF}" dt="2020-08-16T17:43:06.513" v="365" actId="1035"/>
          <ac:spMkLst>
            <pc:docMk/>
            <pc:sldMk cId="3262299342" sldId="274"/>
            <ac:spMk id="3" creationId="{00000000-0000-0000-0000-000000000000}"/>
          </ac:spMkLst>
        </pc:spChg>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pChg chg="mod">
          <ac:chgData name="Dr. Deepak S Sakkari Assistant Professor( CSE)" userId="6d73bcb8-5d92-40b8-9132-40f6303b79fc" providerId="ADAL" clId="{6A6CE88C-C1CC-4F3A-B486-05240001B6BF}" dt="2020-08-16T17:44:51.369" v="378" actId="404"/>
          <ac:spMkLst>
            <pc:docMk/>
            <pc:sldMk cId="1089540773" sldId="276"/>
            <ac:spMk id="3" creationId="{00000000-0000-0000-0000-000000000000}"/>
          </ac:spMkLst>
        </pc:spChg>
      </pc:sldChg>
      <pc:sldChg chg="modSp">
        <pc:chgData name="Dr. Deepak S Sakkari Assistant Professor( CSE)" userId="6d73bcb8-5d92-40b8-9132-40f6303b79fc" providerId="ADAL" clId="{6A6CE88C-C1CC-4F3A-B486-05240001B6BF}" dt="2020-08-16T17:45:07.183" v="381" actId="404"/>
        <pc:sldMkLst>
          <pc:docMk/>
          <pc:sldMk cId="2289095124" sldId="277"/>
        </pc:sldMkLst>
        <pc:spChg chg="mod">
          <ac:chgData name="Dr. Deepak S Sakkari Assistant Professor( CSE)" userId="6d73bcb8-5d92-40b8-9132-40f6303b79fc" providerId="ADAL" clId="{6A6CE88C-C1CC-4F3A-B486-05240001B6BF}" dt="2020-08-16T17:45:07.183" v="381" actId="404"/>
          <ac:spMkLst>
            <pc:docMk/>
            <pc:sldMk cId="2289095124" sldId="277"/>
            <ac:spMk id="3" creationId="{00000000-0000-0000-0000-000000000000}"/>
          </ac:spMkLst>
        </pc:spChg>
      </pc:sldChg>
      <pc:sldChg chg="modSp">
        <pc:chgData name="Dr. Deepak S Sakkari Assistant Professor( CSE)" userId="6d73bcb8-5d92-40b8-9132-40f6303b79fc" providerId="ADAL" clId="{6A6CE88C-C1CC-4F3A-B486-05240001B6BF}" dt="2020-08-16T17:45:42.725" v="502" actId="1076"/>
        <pc:sldMkLst>
          <pc:docMk/>
          <pc:sldMk cId="627609005" sldId="278"/>
        </pc:sldMkLst>
        <pc:picChg chg="mod">
          <ac:chgData name="Dr. Deepak S Sakkari Assistant Professor( CSE)" userId="6d73bcb8-5d92-40b8-9132-40f6303b79fc" providerId="ADAL" clId="{6A6CE88C-C1CC-4F3A-B486-05240001B6BF}" dt="2020-08-16T17:45:42.725" v="502" actId="1076"/>
          <ac:picMkLst>
            <pc:docMk/>
            <pc:sldMk cId="627609005" sldId="278"/>
            <ac:picMk id="2053" creationId="{00000000-0000-0000-0000-000000000000}"/>
          </ac:picMkLst>
        </pc:picChg>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pChg chg="mod">
          <ac:chgData name="Dr. Deepak S Sakkari Assistant Professor( CSE)" userId="6d73bcb8-5d92-40b8-9132-40f6303b79fc" providerId="ADAL" clId="{6A6CE88C-C1CC-4F3A-B486-05240001B6BF}" dt="2020-08-16T17:46:51.247" v="511" actId="20577"/>
          <ac:spMkLst>
            <pc:docMk/>
            <pc:sldMk cId="3001868645" sldId="279"/>
            <ac:spMk id="5" creationId="{00000000-0000-0000-0000-000000000000}"/>
          </ac:spMkLst>
        </pc:spChg>
        <pc:picChg chg="mod">
          <ac:chgData name="Dr. Deepak S Sakkari Assistant Professor( CSE)" userId="6d73bcb8-5d92-40b8-9132-40f6303b79fc" providerId="ADAL" clId="{6A6CE88C-C1CC-4F3A-B486-05240001B6BF}" dt="2020-08-16T17:46:47.816" v="510" actId="1076"/>
          <ac:picMkLst>
            <pc:docMk/>
            <pc:sldMk cId="3001868645" sldId="279"/>
            <ac:picMk id="3075" creationId="{00000000-0000-0000-0000-000000000000}"/>
          </ac:picMkLst>
        </pc:picChg>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pChg chg="mod">
          <ac:chgData name="Dr. Deepak S Sakkari Assistant Professor( CSE)" userId="6d73bcb8-5d92-40b8-9132-40f6303b79fc" providerId="ADAL" clId="{6A6CE88C-C1CC-4F3A-B486-05240001B6BF}" dt="2020-08-16T17:49:21.636" v="529" actId="948"/>
          <ac:spMkLst>
            <pc:docMk/>
            <pc:sldMk cId="3359797835" sldId="280"/>
            <ac:spMk id="5" creationId="{00000000-0000-0000-0000-000000000000}"/>
          </ac:spMkLst>
        </pc:spChg>
        <pc:picChg chg="mod">
          <ac:chgData name="Dr. Deepak S Sakkari Assistant Professor( CSE)" userId="6d73bcb8-5d92-40b8-9132-40f6303b79fc" providerId="ADAL" clId="{6A6CE88C-C1CC-4F3A-B486-05240001B6BF}" dt="2020-08-16T17:49:31.679" v="532" actId="1037"/>
          <ac:picMkLst>
            <pc:docMk/>
            <pc:sldMk cId="3359797835" sldId="280"/>
            <ac:picMk id="4099" creationId="{00000000-0000-0000-0000-000000000000}"/>
          </ac:picMkLst>
        </pc:picChg>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pChg chg="mod">
          <ac:chgData name="Dr. Deepak S Sakkari Assistant Professor( CSE)" userId="6d73bcb8-5d92-40b8-9132-40f6303b79fc" providerId="ADAL" clId="{6A6CE88C-C1CC-4F3A-B486-05240001B6BF}" dt="2020-08-16T17:50:31.162" v="540" actId="404"/>
          <ac:spMkLst>
            <pc:docMk/>
            <pc:sldMk cId="3154839297" sldId="281"/>
            <ac:spMk id="5" creationId="{00000000-0000-0000-0000-000000000000}"/>
          </ac:spMkLst>
        </pc:spChg>
        <pc:picChg chg="mod">
          <ac:chgData name="Dr. Deepak S Sakkari Assistant Professor( CSE)" userId="6d73bcb8-5d92-40b8-9132-40f6303b79fc" providerId="ADAL" clId="{6A6CE88C-C1CC-4F3A-B486-05240001B6BF}" dt="2020-08-16T17:50:36.290" v="541" actId="1076"/>
          <ac:picMkLst>
            <pc:docMk/>
            <pc:sldMk cId="3154839297" sldId="281"/>
            <ac:picMk id="5123" creationId="{00000000-0000-0000-0000-000000000000}"/>
          </ac:picMkLst>
        </pc:picChg>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pChg chg="mod">
          <ac:chgData name="Dr. Deepak S Sakkari Assistant Professor( CSE)" userId="6d73bcb8-5d92-40b8-9132-40f6303b79fc" providerId="ADAL" clId="{6A6CE88C-C1CC-4F3A-B486-05240001B6BF}" dt="2020-08-16T17:50:54.056" v="545" actId="20577"/>
          <ac:spMkLst>
            <pc:docMk/>
            <pc:sldMk cId="513573365" sldId="282"/>
            <ac:spMk id="5" creationId="{00000000-0000-0000-0000-000000000000}"/>
          </ac:spMkLst>
        </pc:spChg>
        <pc:picChg chg="mod">
          <ac:chgData name="Dr. Deepak S Sakkari Assistant Professor( CSE)" userId="6d73bcb8-5d92-40b8-9132-40f6303b79fc" providerId="ADAL" clId="{6A6CE88C-C1CC-4F3A-B486-05240001B6BF}" dt="2020-08-16T17:51:15.441" v="573" actId="1076"/>
          <ac:picMkLst>
            <pc:docMk/>
            <pc:sldMk cId="513573365" sldId="282"/>
            <ac:picMk id="6146" creationId="{00000000-0000-0000-0000-000000000000}"/>
          </ac:picMkLst>
        </pc:picChg>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pChg chg="mod">
          <ac:chgData name="Dr. Deepak S Sakkari Assistant Professor( CSE)" userId="6d73bcb8-5d92-40b8-9132-40f6303b79fc" providerId="ADAL" clId="{6A6CE88C-C1CC-4F3A-B486-05240001B6BF}" dt="2020-08-16T17:51:32.939" v="576" actId="404"/>
          <ac:spMkLst>
            <pc:docMk/>
            <pc:sldMk cId="2125104488" sldId="283"/>
            <ac:spMk id="5" creationId="{00000000-0000-0000-0000-000000000000}"/>
          </ac:spMkLst>
        </pc:spChg>
        <pc:picChg chg="mod">
          <ac:chgData name="Dr. Deepak S Sakkari Assistant Professor( CSE)" userId="6d73bcb8-5d92-40b8-9132-40f6303b79fc" providerId="ADAL" clId="{6A6CE88C-C1CC-4F3A-B486-05240001B6BF}" dt="2020-08-16T17:51:53.933" v="580" actId="1076"/>
          <ac:picMkLst>
            <pc:docMk/>
            <pc:sldMk cId="2125104488" sldId="283"/>
            <ac:picMk id="7170" creationId="{00000000-0000-0000-0000-000000000000}"/>
          </ac:picMkLst>
        </pc:picChg>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pChg chg="mod">
          <ac:chgData name="Dr. Deepak S Sakkari Assistant Professor( CSE)" userId="6d73bcb8-5d92-40b8-9132-40f6303b79fc" providerId="ADAL" clId="{6A6CE88C-C1CC-4F3A-B486-05240001B6BF}" dt="2020-08-16T17:52:16.492" v="584" actId="403"/>
          <ac:spMkLst>
            <pc:docMk/>
            <pc:sldMk cId="3076381061" sldId="284"/>
            <ac:spMk id="5" creationId="{00000000-0000-0000-0000-000000000000}"/>
          </ac:spMkLst>
        </pc:spChg>
        <pc:picChg chg="mod">
          <ac:chgData name="Dr. Deepak S Sakkari Assistant Professor( CSE)" userId="6d73bcb8-5d92-40b8-9132-40f6303b79fc" providerId="ADAL" clId="{6A6CE88C-C1CC-4F3A-B486-05240001B6BF}" dt="2020-08-16T17:52:28.860" v="587" actId="1076"/>
          <ac:picMkLst>
            <pc:docMk/>
            <pc:sldMk cId="3076381061" sldId="284"/>
            <ac:picMk id="8195" creationId="{00000000-0000-0000-0000-000000000000}"/>
          </ac:picMkLst>
        </pc:picChg>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pChg chg="mod">
          <ac:chgData name="Dr. Deepak S Sakkari Assistant Professor( CSE)" userId="6d73bcb8-5d92-40b8-9132-40f6303b79fc" providerId="ADAL" clId="{6A6CE88C-C1CC-4F3A-B486-05240001B6BF}" dt="2020-08-16T17:53:22.212" v="596" actId="20577"/>
          <ac:spMkLst>
            <pc:docMk/>
            <pc:sldMk cId="769505814" sldId="285"/>
            <ac:spMk id="5" creationId="{00000000-0000-0000-0000-000000000000}"/>
          </ac:spMkLst>
        </pc:spChg>
        <pc:picChg chg="mod">
          <ac:chgData name="Dr. Deepak S Sakkari Assistant Professor( CSE)" userId="6d73bcb8-5d92-40b8-9132-40f6303b79fc" providerId="ADAL" clId="{6A6CE88C-C1CC-4F3A-B486-05240001B6BF}" dt="2020-08-16T17:53:37.561" v="631" actId="1076"/>
          <ac:picMkLst>
            <pc:docMk/>
            <pc:sldMk cId="769505814" sldId="285"/>
            <ac:picMk id="9219" creationId="{00000000-0000-0000-0000-000000000000}"/>
          </ac:picMkLst>
        </pc:picChg>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pChg chg="mod">
          <ac:chgData name="Dr. Deepak S Sakkari Assistant Professor( CSE)" userId="6d73bcb8-5d92-40b8-9132-40f6303b79fc" providerId="ADAL" clId="{6A6CE88C-C1CC-4F3A-B486-05240001B6BF}" dt="2020-08-16T17:52:45.065" v="591" actId="404"/>
          <ac:spMkLst>
            <pc:docMk/>
            <pc:sldMk cId="3602984361" sldId="286"/>
            <ac:spMk id="5" creationId="{00000000-0000-0000-0000-000000000000}"/>
          </ac:spMkLst>
        </pc:spChg>
        <pc:picChg chg="mod">
          <ac:chgData name="Dr. Deepak S Sakkari Assistant Professor( CSE)" userId="6d73bcb8-5d92-40b8-9132-40f6303b79fc" providerId="ADAL" clId="{6A6CE88C-C1CC-4F3A-B486-05240001B6BF}" dt="2020-08-16T17:52:49.759" v="592" actId="1076"/>
          <ac:picMkLst>
            <pc:docMk/>
            <pc:sldMk cId="3602984361" sldId="286"/>
            <ac:picMk id="9218" creationId="{00000000-0000-0000-0000-000000000000}"/>
          </ac:picMkLst>
        </pc:picChg>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pChg chg="mod">
          <ac:chgData name="Dr. Deepak S Sakkari Assistant Professor( CSE)" userId="6d73bcb8-5d92-40b8-9132-40f6303b79fc" providerId="ADAL" clId="{6A6CE88C-C1CC-4F3A-B486-05240001B6BF}" dt="2020-08-16T17:54:13.453" v="653" actId="6549"/>
          <ac:spMkLst>
            <pc:docMk/>
            <pc:sldMk cId="2829986162" sldId="287"/>
            <ac:spMk id="5" creationId="{00000000-0000-0000-0000-000000000000}"/>
          </ac:spMkLst>
        </pc:spChg>
        <pc:picChg chg="mod">
          <ac:chgData name="Dr. Deepak S Sakkari Assistant Professor( CSE)" userId="6d73bcb8-5d92-40b8-9132-40f6303b79fc" providerId="ADAL" clId="{6A6CE88C-C1CC-4F3A-B486-05240001B6BF}" dt="2020-08-16T17:54:29.167" v="657" actId="1036"/>
          <ac:picMkLst>
            <pc:docMk/>
            <pc:sldMk cId="2829986162" sldId="287"/>
            <ac:picMk id="10242" creationId="{00000000-0000-0000-0000-000000000000}"/>
          </ac:picMkLst>
        </pc:picChg>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pChg chg="mod">
          <ac:chgData name="Dr. Deepak S Sakkari Assistant Professor( CSE)" userId="6d73bcb8-5d92-40b8-9132-40f6303b79fc" providerId="ADAL" clId="{6A6CE88C-C1CC-4F3A-B486-05240001B6BF}" dt="2020-08-16T17:55:16.732" v="665" actId="6549"/>
          <ac:spMkLst>
            <pc:docMk/>
            <pc:sldMk cId="1866790028" sldId="288"/>
            <ac:spMk id="5" creationId="{00000000-0000-0000-0000-000000000000}"/>
          </ac:spMkLst>
        </pc:spChg>
        <pc:picChg chg="mod">
          <ac:chgData name="Dr. Deepak S Sakkari Assistant Professor( CSE)" userId="6d73bcb8-5d92-40b8-9132-40f6303b79fc" providerId="ADAL" clId="{6A6CE88C-C1CC-4F3A-B486-05240001B6BF}" dt="2020-08-16T17:55:23.973" v="666" actId="1076"/>
          <ac:picMkLst>
            <pc:docMk/>
            <pc:sldMk cId="1866790028" sldId="288"/>
            <ac:picMk id="11266" creationId="{00000000-0000-0000-0000-000000000000}"/>
          </ac:picMkLst>
        </pc:picChg>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pChg chg="mod">
          <ac:chgData name="Dr. Deepak S Sakkari Assistant Professor( CSE)" userId="6d73bcb8-5d92-40b8-9132-40f6303b79fc" providerId="ADAL" clId="{6A6CE88C-C1CC-4F3A-B486-05240001B6BF}" dt="2020-08-16T17:57:17.871" v="672" actId="255"/>
          <ac:spMkLst>
            <pc:docMk/>
            <pc:sldMk cId="3266059444" sldId="289"/>
            <ac:spMk id="2" creationId="{00000000-0000-0000-0000-000000000000}"/>
          </ac:spMkLst>
        </pc:spChg>
        <pc:spChg chg="mod">
          <ac:chgData name="Dr. Deepak S Sakkari Assistant Professor( CSE)" userId="6d73bcb8-5d92-40b8-9132-40f6303b79fc" providerId="ADAL" clId="{6A6CE88C-C1CC-4F3A-B486-05240001B6BF}" dt="2020-08-16T17:57:45.493" v="677" actId="20577"/>
          <ac:spMkLst>
            <pc:docMk/>
            <pc:sldMk cId="3266059444" sldId="289"/>
            <ac:spMk id="3" creationId="{00000000-0000-0000-0000-000000000000}"/>
          </ac:spMkLst>
        </pc:spChg>
        <pc:picChg chg="add mod">
          <ac:chgData name="Dr. Deepak S Sakkari Assistant Professor( CSE)" userId="6d73bcb8-5d92-40b8-9132-40f6303b79fc" providerId="ADAL" clId="{6A6CE88C-C1CC-4F3A-B486-05240001B6BF}" dt="2020-08-16T17:58:28.723" v="747" actId="1035"/>
          <ac:picMkLst>
            <pc:docMk/>
            <pc:sldMk cId="3266059444" sldId="289"/>
            <ac:picMk id="7" creationId="{4226936F-2BC6-4083-B1A0-1A7E7C42EC5D}"/>
          </ac:picMkLst>
        </pc:picChg>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pChg chg="mod">
          <ac:chgData name="Dr. Deepak S Sakkari Assistant Professor( CSE)" userId="6d73bcb8-5d92-40b8-9132-40f6303b79fc" providerId="ADAL" clId="{6A6CE88C-C1CC-4F3A-B486-05240001B6BF}" dt="2020-08-16T17:59:11.977" v="753" actId="404"/>
          <ac:spMkLst>
            <pc:docMk/>
            <pc:sldMk cId="3191863920" sldId="291"/>
            <ac:spMk id="3" creationId="{00000000-0000-0000-0000-000000000000}"/>
          </ac:spMkLst>
        </pc:spChg>
        <pc:picChg chg="mod">
          <ac:chgData name="Dr. Deepak S Sakkari Assistant Professor( CSE)" userId="6d73bcb8-5d92-40b8-9132-40f6303b79fc" providerId="ADAL" clId="{6A6CE88C-C1CC-4F3A-B486-05240001B6BF}" dt="2020-08-16T17:59:20.322" v="754" actId="1076"/>
          <ac:picMkLst>
            <pc:docMk/>
            <pc:sldMk cId="3191863920" sldId="291"/>
            <ac:picMk id="13314" creationId="{00000000-0000-0000-0000-000000000000}"/>
          </ac:picMkLst>
        </pc:picChg>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pChg chg="mod">
          <ac:chgData name="Dr. Deepak S Sakkari Assistant Professor( CSE)" userId="6d73bcb8-5d92-40b8-9132-40f6303b79fc" providerId="ADAL" clId="{6A6CE88C-C1CC-4F3A-B486-05240001B6BF}" dt="2020-08-16T18:10:50.782" v="804" actId="255"/>
          <ac:spMkLst>
            <pc:docMk/>
            <pc:sldMk cId="2904947208" sldId="292"/>
            <ac:spMk id="3" creationId="{00000000-0000-0000-0000-000000000000}"/>
          </ac:spMkLst>
        </pc:spChg>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pChg chg="mod">
          <ac:chgData name="Dr. Deepak S Sakkari Assistant Professor( CSE)" userId="6d73bcb8-5d92-40b8-9132-40f6303b79fc" providerId="ADAL" clId="{6A6CE88C-C1CC-4F3A-B486-05240001B6BF}" dt="2020-08-16T18:00:50.359" v="769" actId="948"/>
          <ac:spMkLst>
            <pc:docMk/>
            <pc:sldMk cId="1145221943" sldId="293"/>
            <ac:spMk id="3" creationId="{00000000-0000-0000-0000-000000000000}"/>
          </ac:spMkLst>
        </pc:spChg>
        <pc:picChg chg="mod">
          <ac:chgData name="Dr. Deepak S Sakkari Assistant Professor( CSE)" userId="6d73bcb8-5d92-40b8-9132-40f6303b79fc" providerId="ADAL" clId="{6A6CE88C-C1CC-4F3A-B486-05240001B6BF}" dt="2020-08-16T18:00:54.771" v="770" actId="1076"/>
          <ac:picMkLst>
            <pc:docMk/>
            <pc:sldMk cId="1145221943" sldId="293"/>
            <ac:picMk id="14338" creationId="{00000000-0000-0000-0000-000000000000}"/>
          </ac:picMkLst>
        </pc:picChg>
        <pc:picChg chg="mod">
          <ac:chgData name="Dr. Deepak S Sakkari Assistant Professor( CSE)" userId="6d73bcb8-5d92-40b8-9132-40f6303b79fc" providerId="ADAL" clId="{6A6CE88C-C1CC-4F3A-B486-05240001B6BF}" dt="2020-08-16T18:01:00.044" v="771" actId="1076"/>
          <ac:picMkLst>
            <pc:docMk/>
            <pc:sldMk cId="1145221943" sldId="293"/>
            <ac:picMk id="14340" creationId="{00000000-0000-0000-0000-000000000000}"/>
          </ac:picMkLst>
        </pc:picChg>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pChg chg="mod">
          <ac:chgData name="Dr. Deepak S Sakkari Assistant Professor( CSE)" userId="6d73bcb8-5d92-40b8-9132-40f6303b79fc" providerId="ADAL" clId="{6A6CE88C-C1CC-4F3A-B486-05240001B6BF}" dt="2020-08-16T18:09:57.766" v="796" actId="313"/>
          <ac:spMkLst>
            <pc:docMk/>
            <pc:sldMk cId="1457111660" sldId="294"/>
            <ac:spMk id="3" creationId="{00000000-0000-0000-0000-000000000000}"/>
          </ac:spMkLst>
        </pc:spChg>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pChg chg="mod">
          <ac:chgData name="Dr. Deepak S Sakkari Assistant Professor( CSE)" userId="6d73bcb8-5d92-40b8-9132-40f6303b79fc" providerId="ADAL" clId="{6A6CE88C-C1CC-4F3A-B486-05240001B6BF}" dt="2020-08-16T18:11:54.808" v="811" actId="404"/>
          <ac:spMkLst>
            <pc:docMk/>
            <pc:sldMk cId="2011300504" sldId="296"/>
            <ac:spMk id="3" creationId="{00000000-0000-0000-0000-000000000000}"/>
          </ac:spMkLst>
        </pc:spChg>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pChg chg="mod">
          <ac:chgData name="Dr. Deepak S Sakkari Assistant Professor( CSE)" userId="6d73bcb8-5d92-40b8-9132-40f6303b79fc" providerId="ADAL" clId="{6A6CE88C-C1CC-4F3A-B486-05240001B6BF}" dt="2020-08-16T18:11:47.295" v="808" actId="21"/>
          <ac:spMkLst>
            <pc:docMk/>
            <pc:sldMk cId="422380363" sldId="297"/>
            <ac:spMk id="3" creationId="{00000000-0000-0000-0000-000000000000}"/>
          </ac:spMkLst>
        </pc:spChg>
        <pc:picChg chg="mod">
          <ac:chgData name="Dr. Deepak S Sakkari Assistant Professor( CSE)" userId="6d73bcb8-5d92-40b8-9132-40f6303b79fc" providerId="ADAL" clId="{6A6CE88C-C1CC-4F3A-B486-05240001B6BF}" dt="2020-08-16T18:12:10.728" v="812" actId="1076"/>
          <ac:picMkLst>
            <pc:docMk/>
            <pc:sldMk cId="422380363" sldId="297"/>
            <ac:picMk id="15363" creationId="{00000000-0000-0000-0000-000000000000}"/>
          </ac:picMkLst>
        </pc:picChg>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pChg chg="mod">
          <ac:chgData name="Dr. Deepak S Sakkari Assistant Professor( CSE)" userId="6d73bcb8-5d92-40b8-9132-40f6303b79fc" providerId="ADAL" clId="{6A6CE88C-C1CC-4F3A-B486-05240001B6BF}" dt="2020-08-16T18:12:35.971" v="818" actId="20577"/>
          <ac:spMkLst>
            <pc:docMk/>
            <pc:sldMk cId="761635623" sldId="298"/>
            <ac:spMk id="3" creationId="{00000000-0000-0000-0000-000000000000}"/>
          </ac:spMkLst>
        </pc:spChg>
      </pc:sldChg>
      <pc:sldChg chg="modSp">
        <pc:chgData name="Dr. Deepak S Sakkari Assistant Professor( CSE)" userId="6d73bcb8-5d92-40b8-9132-40f6303b79fc" providerId="ADAL" clId="{6A6CE88C-C1CC-4F3A-B486-05240001B6BF}" dt="2020-08-16T18:13:08.143" v="858" actId="1035"/>
        <pc:sldMkLst>
          <pc:docMk/>
          <pc:sldMk cId="2659602100" sldId="299"/>
        </pc:sldMkLst>
        <pc:picChg chg="mod">
          <ac:chgData name="Dr. Deepak S Sakkari Assistant Professor( CSE)" userId="6d73bcb8-5d92-40b8-9132-40f6303b79fc" providerId="ADAL" clId="{6A6CE88C-C1CC-4F3A-B486-05240001B6BF}" dt="2020-08-16T18:13:08.143" v="858" actId="1035"/>
          <ac:picMkLst>
            <pc:docMk/>
            <pc:sldMk cId="2659602100" sldId="299"/>
            <ac:picMk id="16387" creationId="{00000000-0000-0000-0000-000000000000}"/>
          </ac:picMkLst>
        </pc:picChg>
      </pc:sldChg>
      <pc:sldChg chg="modSp">
        <pc:chgData name="Dr. Deepak S Sakkari Assistant Professor( CSE)" userId="6d73bcb8-5d92-40b8-9132-40f6303b79fc" providerId="ADAL" clId="{6A6CE88C-C1CC-4F3A-B486-05240001B6BF}" dt="2020-08-16T18:14:25.007" v="975" actId="732"/>
        <pc:sldMkLst>
          <pc:docMk/>
          <pc:sldMk cId="1639119821" sldId="300"/>
        </pc:sldMkLst>
        <pc:picChg chg="mod">
          <ac:chgData name="Dr. Deepak S Sakkari Assistant Professor( CSE)" userId="6d73bcb8-5d92-40b8-9132-40f6303b79fc" providerId="ADAL" clId="{6A6CE88C-C1CC-4F3A-B486-05240001B6BF}" dt="2020-08-16T18:14:25.007" v="975" actId="732"/>
          <ac:picMkLst>
            <pc:docMk/>
            <pc:sldMk cId="1639119821" sldId="300"/>
            <ac:picMk id="17410" creationId="{00000000-0000-0000-0000-000000000000}"/>
          </ac:picMkLst>
        </pc:picChg>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pChg chg="del">
          <ac:chgData name="Dr. Deepak S Sakkari Assistant Professor( CSE)" userId="6d73bcb8-5d92-40b8-9132-40f6303b79fc" providerId="ADAL" clId="{6A6CE88C-C1CC-4F3A-B486-05240001B6BF}" dt="2020-08-16T17:18:55.997" v="14" actId="478"/>
          <ac:spMkLst>
            <pc:docMk/>
            <pc:sldMasterMk cId="2257922174" sldId="2147483684"/>
            <ac:spMk id="7" creationId="{00000000-0000-0000-0000-000000000000}"/>
          </ac:spMkLst>
        </pc:spChg>
        <pc:spChg chg="mod">
          <ac:chgData name="Dr. Deepak S Sakkari Assistant Professor( CSE)" userId="6d73bcb8-5d92-40b8-9132-40f6303b79fc" providerId="ADAL" clId="{6A6CE88C-C1CC-4F3A-B486-05240001B6BF}" dt="2020-08-16T17:22:09.695" v="58"/>
          <ac:spMkLst>
            <pc:docMk/>
            <pc:sldMasterMk cId="2257922174" sldId="2147483684"/>
            <ac:spMk id="1026" creationId="{00000000-0000-0000-0000-000000000000}"/>
          </ac:spMkLst>
        </pc:spChg>
        <pc:spChg chg="mod">
          <ac:chgData name="Dr. Deepak S Sakkari Assistant Professor( CSE)" userId="6d73bcb8-5d92-40b8-9132-40f6303b79fc" providerId="ADAL" clId="{6A6CE88C-C1CC-4F3A-B486-05240001B6BF}" dt="2020-08-16T17:22:17.156" v="59" actId="2711"/>
          <ac:spMkLst>
            <pc:docMk/>
            <pc:sldMasterMk cId="2257922174" sldId="2147483684"/>
            <ac:spMk id="1027" creationId="{00000000-0000-0000-0000-000000000000}"/>
          </ac:spMkLst>
        </pc:spChg>
        <pc:picChg chg="add">
          <ac:chgData name="Dr. Deepak S Sakkari Assistant Professor( CSE)" userId="6d73bcb8-5d92-40b8-9132-40f6303b79fc" providerId="ADAL" clId="{6A6CE88C-C1CC-4F3A-B486-05240001B6BF}" dt="2020-08-16T17:18:50.359" v="13" actId="22"/>
          <ac:picMkLst>
            <pc:docMk/>
            <pc:sldMasterMk cId="2257922174" sldId="2147483684"/>
            <ac:picMk id="2" creationId="{D556AC99-D25B-44D7-B4D4-56DFBA9A948D}"/>
          </ac:picMkLst>
        </pc:picChg>
        <pc:cxnChg chg="add mod">
          <ac:chgData name="Dr. Deepak S Sakkari Assistant Professor( CSE)" userId="6d73bcb8-5d92-40b8-9132-40f6303b79fc" providerId="ADAL" clId="{6A6CE88C-C1CC-4F3A-B486-05240001B6BF}" dt="2020-08-16T17:20:46.450" v="41" actId="692"/>
          <ac:cxnSpMkLst>
            <pc:docMk/>
            <pc:sldMasterMk cId="2257922174" sldId="2147483684"/>
            <ac:cxnSpMk id="9" creationId="{3B5F36A5-15D8-4D7C-9B1D-11E3C685F0D5}"/>
          </ac:cxnSpMkLst>
        </pc:cxnChg>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picChg chg="add mod">
            <ac:chgData name="Dr. Deepak S Sakkari Assistant Professor( CSE)" userId="6d73bcb8-5d92-40b8-9132-40f6303b79fc" providerId="ADAL" clId="{6A6CE88C-C1CC-4F3A-B486-05240001B6BF}" dt="2020-08-16T17:18:26.126" v="12" actId="1036"/>
            <ac:picMkLst>
              <pc:docMk/>
              <pc:sldMasterMk cId="2257922174" sldId="2147483684"/>
              <pc:sldLayoutMk cId="3379957623" sldId="2147483685"/>
              <ac:picMk id="8" creationId="{EE652140-DF33-42B2-90EF-9E9B8553CD93}"/>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t>8/28/2025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t>8/28/2025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AC5A33-9226-4376-B906-4B0C7752F3F3}" type="datetime1">
              <a:rPr lang="en-US" smtClean="0"/>
              <a:t>8/28/2025</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95CB118-406F-4C5F-971C-D01C2075A44F}" type="datetime1">
              <a:rPr lang="en-US" smtClean="0"/>
              <a:t>8/28/2025</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5891AAB5-29E3-454A-8B27-82FAF9AA8D2C}" type="datetime1">
              <a:rPr lang="en-US" smtClean="0"/>
              <a:t>8/28/2025</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24AADF8-674F-4E37-AEDC-92DD750D1173}" type="datetime1">
              <a:rPr lang="en-US" smtClean="0"/>
              <a:t>8/28/2025</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20B81AED-7B70-496A-A12E-823AEFD5C0BB}" type="datetime1">
              <a:rPr lang="en-US" smtClean="0"/>
              <a:t>8/28/2025</a:t>
            </a:fld>
            <a:endParaRPr lang="en-US"/>
          </a:p>
        </p:txBody>
      </p:sp>
      <p:sp>
        <p:nvSpPr>
          <p:cNvPr id="5" name="Footer Placeholder 4"/>
          <p:cNvSpPr>
            <a:spLocks noGrp="1"/>
          </p:cNvSpPr>
          <p:nvPr>
            <p:ph type="ftr" sz="quarter" idx="11"/>
          </p:nvPr>
        </p:nvSpPr>
        <p:spPr/>
        <p:txBody>
          <a:bodyPr/>
          <a:lstStyle>
            <a:lvl1pPr>
              <a:defRPr/>
            </a:lvl1pPr>
          </a:lstStyle>
          <a:p>
            <a:r>
              <a:rPr lang="en-US"/>
              <a:t>CSE-367 Data Visualization</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27E8D6D-3A91-4BD0-9248-7F8660A8F09B}" type="datetime1">
              <a:rPr lang="en-US" smtClean="0"/>
              <a:t>8/28/2025</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E5BBFFE7-CAC9-497A-AAF7-C2922785C649}" type="datetime1">
              <a:rPr lang="en-US" smtClean="0"/>
              <a:t>8/28/2025</a:t>
            </a:fld>
            <a:endParaRPr lang="en-US"/>
          </a:p>
        </p:txBody>
      </p:sp>
      <p:sp>
        <p:nvSpPr>
          <p:cNvPr id="8" name="Footer Placeholder 4"/>
          <p:cNvSpPr>
            <a:spLocks noGrp="1"/>
          </p:cNvSpPr>
          <p:nvPr>
            <p:ph type="ftr" sz="quarter" idx="11"/>
          </p:nvPr>
        </p:nvSpPr>
        <p:spPr/>
        <p:txBody>
          <a:bodyPr/>
          <a:lstStyle>
            <a:lvl1pPr>
              <a:defRPr/>
            </a:lvl1pPr>
          </a:lstStyle>
          <a:p>
            <a:r>
              <a:rPr lang="en-US"/>
              <a:t>CSE-367 Data Visualization</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D1E3908D-C920-449F-B38A-64963E2B48E8}" type="datetime1">
              <a:rPr lang="en-US" smtClean="0"/>
              <a:t>8/28/2025</a:t>
            </a:fld>
            <a:endParaRPr lang="en-US"/>
          </a:p>
        </p:txBody>
      </p:sp>
      <p:sp>
        <p:nvSpPr>
          <p:cNvPr id="4" name="Footer Placeholder 4"/>
          <p:cNvSpPr>
            <a:spLocks noGrp="1"/>
          </p:cNvSpPr>
          <p:nvPr>
            <p:ph type="ftr" sz="quarter" idx="11"/>
          </p:nvPr>
        </p:nvSpPr>
        <p:spPr/>
        <p:txBody>
          <a:bodyPr/>
          <a:lstStyle>
            <a:lvl1pPr>
              <a:defRPr/>
            </a:lvl1pPr>
          </a:lstStyle>
          <a:p>
            <a:r>
              <a:rPr lang="en-US"/>
              <a:t>CSE-367 Data Visualization</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EFBD9F8-5A17-427A-BB04-9A98943668E8}" type="datetime1">
              <a:rPr lang="en-US" smtClean="0"/>
              <a:t>8/28/2025</a:t>
            </a:fld>
            <a:endParaRPr lang="en-US"/>
          </a:p>
        </p:txBody>
      </p:sp>
      <p:sp>
        <p:nvSpPr>
          <p:cNvPr id="3" name="Footer Placeholder 4"/>
          <p:cNvSpPr>
            <a:spLocks noGrp="1"/>
          </p:cNvSpPr>
          <p:nvPr>
            <p:ph type="ftr" sz="quarter" idx="11"/>
          </p:nvPr>
        </p:nvSpPr>
        <p:spPr/>
        <p:txBody>
          <a:bodyPr/>
          <a:lstStyle>
            <a:lvl1pPr>
              <a:defRPr/>
            </a:lvl1pPr>
          </a:lstStyle>
          <a:p>
            <a:r>
              <a:rPr lang="en-US"/>
              <a:t>CSE-367 Data Visualization</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12DEC6A-E0EE-4392-B80F-E55C5E1190FC}" type="datetime1">
              <a:rPr lang="en-US" smtClean="0"/>
              <a:t>8/28/2025</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2A688D0-D902-44CB-BD46-3F634243F429}" type="datetime1">
              <a:rPr lang="en-US" smtClean="0"/>
              <a:t>8/28/2025</a:t>
            </a:fld>
            <a:endParaRPr lang="en-US"/>
          </a:p>
        </p:txBody>
      </p:sp>
      <p:sp>
        <p:nvSpPr>
          <p:cNvPr id="6" name="Footer Placeholder 4"/>
          <p:cNvSpPr>
            <a:spLocks noGrp="1"/>
          </p:cNvSpPr>
          <p:nvPr>
            <p:ph type="ftr" sz="quarter" idx="11"/>
          </p:nvPr>
        </p:nvSpPr>
        <p:spPr/>
        <p:txBody>
          <a:bodyPr/>
          <a:lstStyle>
            <a:lvl1pPr>
              <a:defRPr/>
            </a:lvl1pPr>
          </a:lstStyle>
          <a:p>
            <a:r>
              <a:rPr lang="en-US"/>
              <a:t>CSE-367 Data Visualization</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075A-DF51-44C7-B71F-F968B902E6D0}" type="datetime1">
              <a:rPr lang="en-US" smtClean="0"/>
              <a:t>8/28/2025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CSE-367 Data Visualization</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brainkart.com/subject/Web-Technology_169/"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a:hlinkClick r:id="rId6">
                  <a:extLst>
                    <a:ext uri="{A12FA001-AC4F-418D-AE19-62706E023703}">
                      <ahyp:hlinkClr xmlns="" xmlns:ahyp="http://schemas.microsoft.com/office/drawing/2018/hyperlinkcolor" val="tx"/>
                    </a:ext>
                  </a:extLst>
                </a:hlinkClick>
              </a:rPr>
              <a:t>CSE2067 - Web Technology</a:t>
            </a:r>
          </a:p>
          <a:p>
            <a:r>
              <a:rPr lang="en-IN" dirty="0"/>
              <a:t/>
            </a:r>
            <a:br>
              <a:rPr lang="en-IN" dirty="0"/>
            </a:br>
            <a:endParaRPr lang="en-IN" dirty="0"/>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p14="http://schemas.microsoft.com/office/powerpoint/2010/main" val="347091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444708" y="1143000"/>
            <a:ext cx="8470692" cy="3422176"/>
          </a:xfrm>
        </p:spPr>
        <p:txBody>
          <a:bodyPr>
            <a:noAutofit/>
          </a:bodyPr>
          <a:lstStyle/>
          <a:p>
            <a:pPr marL="0" indent="0" algn="just">
              <a:buNone/>
            </a:pPr>
            <a:r>
              <a:rPr lang="en-IN" sz="2400" b="1" dirty="0">
                <a:solidFill>
                  <a:srgbClr val="C00000"/>
                </a:solidFill>
              </a:rPr>
              <a:t>What Is the Internet?</a:t>
            </a:r>
          </a:p>
          <a:p>
            <a:pPr algn="just"/>
            <a:r>
              <a:rPr lang="en-US" sz="2400" dirty="0">
                <a:solidFill>
                  <a:srgbClr val="002060"/>
                </a:solidFill>
                <a:latin typeface="+mj-lt"/>
                <a:ea typeface="+mj-ea"/>
                <a:cs typeface="+mj-cs"/>
              </a:rPr>
              <a:t>The Internet is a huge collection of computers connected in a communications network. </a:t>
            </a:r>
          </a:p>
          <a:p>
            <a:pPr algn="just"/>
            <a:r>
              <a:rPr lang="en-US" sz="2400" dirty="0">
                <a:solidFill>
                  <a:srgbClr val="002060"/>
                </a:solidFill>
                <a:latin typeface="+mj-lt"/>
                <a:ea typeface="+mj-ea"/>
                <a:cs typeface="+mj-cs"/>
              </a:rPr>
              <a:t>In fact, some of the devices connected to the Internet—such as plotters and printers—are not computers at all. </a:t>
            </a:r>
          </a:p>
          <a:p>
            <a:pPr algn="just"/>
            <a:r>
              <a:rPr lang="en-US" sz="2400" dirty="0">
                <a:solidFill>
                  <a:srgbClr val="002060"/>
                </a:solidFill>
                <a:latin typeface="+mj-lt"/>
                <a:ea typeface="+mj-ea"/>
                <a:cs typeface="+mj-cs"/>
              </a:rPr>
              <a:t>Transmission Control Protocol/Internet Protocol (TCP/IP)became the standard for computer network connections in 1982. </a:t>
            </a:r>
          </a:p>
          <a:p>
            <a:pPr algn="just"/>
            <a:r>
              <a:rPr lang="en-US" sz="2400" dirty="0">
                <a:solidFill>
                  <a:srgbClr val="002060"/>
                </a:solidFill>
                <a:latin typeface="+mj-lt"/>
                <a:ea typeface="+mj-ea"/>
                <a:cs typeface="+mj-cs"/>
              </a:rPr>
              <a:t>It can be used directly to allow a program on one computer to communicate with a program on another computer via the Internet.</a:t>
            </a:r>
          </a:p>
          <a:p>
            <a:pPr algn="just"/>
            <a:r>
              <a:rPr lang="en-US" sz="2400" dirty="0">
                <a:solidFill>
                  <a:srgbClr val="002060"/>
                </a:solidFill>
                <a:latin typeface="+mj-lt"/>
                <a:ea typeface="+mj-ea"/>
                <a:cs typeface="+mj-cs"/>
              </a:rPr>
              <a:t>So, the Internet is actually a “network of networks”</a:t>
            </a:r>
          </a:p>
        </p:txBody>
      </p:sp>
    </p:spTree>
    <p:extLst>
      <p:ext uri="{BB962C8B-B14F-4D97-AF65-F5344CB8AC3E}">
        <p14:creationId xmlns:p14="http://schemas.microsoft.com/office/powerpoint/2010/main" val="2742237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444708" y="1143000"/>
            <a:ext cx="8470692" cy="3422176"/>
          </a:xfrm>
        </p:spPr>
        <p:txBody>
          <a:bodyPr>
            <a:noAutofit/>
          </a:bodyPr>
          <a:lstStyle/>
          <a:p>
            <a:pPr marL="0" indent="0" algn="just">
              <a:buNone/>
            </a:pPr>
            <a:r>
              <a:rPr lang="en-IN" sz="1200" dirty="0"/>
              <a:t> </a:t>
            </a:r>
            <a:r>
              <a:rPr lang="en-IN" sz="2400" b="1" dirty="0">
                <a:solidFill>
                  <a:srgbClr val="002060"/>
                </a:solidFill>
              </a:rPr>
              <a:t>Internet Protocol Addresses</a:t>
            </a:r>
          </a:p>
          <a:p>
            <a:pPr algn="just"/>
            <a:r>
              <a:rPr lang="en-US" sz="2400" dirty="0">
                <a:solidFill>
                  <a:srgbClr val="002060"/>
                </a:solidFill>
                <a:latin typeface="+mj-lt"/>
                <a:ea typeface="+mj-ea"/>
                <a:cs typeface="+mj-cs"/>
              </a:rPr>
              <a:t>An IP address is a unique address that identifies a device on the internet or a local network. IP stands for </a:t>
            </a:r>
            <a:r>
              <a:rPr lang="en-US" sz="2400" b="1" dirty="0">
                <a:solidFill>
                  <a:srgbClr val="00B050"/>
                </a:solidFill>
                <a:latin typeface="+mj-lt"/>
                <a:ea typeface="+mj-ea"/>
                <a:cs typeface="+mj-cs"/>
              </a:rPr>
              <a:t>"Internet Protocol" </a:t>
            </a:r>
            <a:r>
              <a:rPr lang="en-US" sz="2400" dirty="0">
                <a:solidFill>
                  <a:srgbClr val="002060"/>
                </a:solidFill>
                <a:latin typeface="+mj-lt"/>
                <a:ea typeface="+mj-ea"/>
                <a:cs typeface="+mj-cs"/>
              </a:rPr>
              <a:t>.</a:t>
            </a:r>
          </a:p>
          <a:p>
            <a:pPr algn="just"/>
            <a:r>
              <a:rPr lang="en-US" sz="2400" dirty="0">
                <a:solidFill>
                  <a:srgbClr val="002060"/>
                </a:solidFill>
                <a:latin typeface="+mj-lt"/>
                <a:ea typeface="+mj-ea"/>
                <a:cs typeface="+mj-cs"/>
              </a:rPr>
              <a:t>IPv4 addresses are expressed as a set of four numbers — an example address might be </a:t>
            </a:r>
            <a:r>
              <a:rPr lang="en-US" sz="2400" b="1" dirty="0">
                <a:solidFill>
                  <a:srgbClr val="FF0000"/>
                </a:solidFill>
                <a:latin typeface="+mj-lt"/>
                <a:ea typeface="+mj-ea"/>
                <a:cs typeface="+mj-cs"/>
              </a:rPr>
              <a:t>192.158.1.38.</a:t>
            </a:r>
            <a:r>
              <a:rPr lang="en-US" sz="2400" dirty="0">
                <a:solidFill>
                  <a:srgbClr val="002060"/>
                </a:solidFill>
                <a:latin typeface="+mj-lt"/>
                <a:ea typeface="+mj-ea"/>
                <a:cs typeface="+mj-cs"/>
              </a:rPr>
              <a:t> Each number in the set can range from </a:t>
            </a:r>
            <a:r>
              <a:rPr lang="en-US" sz="2400" b="1" dirty="0">
                <a:solidFill>
                  <a:srgbClr val="FF0000"/>
                </a:solidFill>
                <a:latin typeface="+mj-lt"/>
                <a:ea typeface="+mj-ea"/>
                <a:cs typeface="+mj-cs"/>
              </a:rPr>
              <a:t>0 to 255</a:t>
            </a:r>
            <a:r>
              <a:rPr lang="en-US" sz="2400" dirty="0">
                <a:solidFill>
                  <a:srgbClr val="002060"/>
                </a:solidFill>
                <a:latin typeface="+mj-lt"/>
                <a:ea typeface="+mj-ea"/>
                <a:cs typeface="+mj-cs"/>
              </a:rPr>
              <a:t>. So, the full IP addressing range goes from </a:t>
            </a:r>
            <a:r>
              <a:rPr lang="en-US" sz="2400" b="1" dirty="0">
                <a:solidFill>
                  <a:srgbClr val="FF0000"/>
                </a:solidFill>
                <a:latin typeface="+mj-lt"/>
                <a:ea typeface="+mj-ea"/>
                <a:cs typeface="+mj-cs"/>
              </a:rPr>
              <a:t>0.0.0.0 to 255.255.255.255.</a:t>
            </a:r>
          </a:p>
          <a:p>
            <a:pPr algn="just"/>
            <a:r>
              <a:rPr lang="en-US" sz="2400" dirty="0">
                <a:solidFill>
                  <a:srgbClr val="002060"/>
                </a:solidFill>
                <a:latin typeface="+mj-lt"/>
                <a:ea typeface="+mj-ea"/>
                <a:cs typeface="+mj-cs"/>
              </a:rPr>
              <a:t>In late 1998, a new IP standard, </a:t>
            </a:r>
            <a:r>
              <a:rPr lang="en-US" sz="2400" b="1" dirty="0">
                <a:solidFill>
                  <a:srgbClr val="FF0000"/>
                </a:solidFill>
                <a:latin typeface="+mj-lt"/>
                <a:ea typeface="+mj-ea"/>
                <a:cs typeface="+mj-cs"/>
              </a:rPr>
              <a:t>IPv6</a:t>
            </a:r>
            <a:r>
              <a:rPr lang="en-US" sz="2400" dirty="0">
                <a:solidFill>
                  <a:srgbClr val="002060"/>
                </a:solidFill>
                <a:latin typeface="+mj-lt"/>
                <a:ea typeface="+mj-ea"/>
                <a:cs typeface="+mj-cs"/>
              </a:rPr>
              <a:t>, was approved, The address size </a:t>
            </a:r>
            <a:r>
              <a:rPr lang="en-US" sz="2400" b="1" dirty="0">
                <a:solidFill>
                  <a:srgbClr val="00B050"/>
                </a:solidFill>
                <a:latin typeface="+mj-lt"/>
                <a:ea typeface="+mj-ea"/>
                <a:cs typeface="+mj-cs"/>
              </a:rPr>
              <a:t>IPv4 32 bits </a:t>
            </a:r>
            <a:r>
              <a:rPr lang="en-US" sz="2400" dirty="0">
                <a:solidFill>
                  <a:srgbClr val="002060"/>
                </a:solidFill>
                <a:latin typeface="+mj-lt"/>
                <a:ea typeface="+mj-ea"/>
                <a:cs typeface="+mj-cs"/>
              </a:rPr>
              <a:t>and  </a:t>
            </a:r>
            <a:r>
              <a:rPr lang="en-US" sz="2400" b="1" dirty="0">
                <a:solidFill>
                  <a:srgbClr val="00B050"/>
                </a:solidFill>
                <a:latin typeface="+mj-lt"/>
                <a:ea typeface="+mj-ea"/>
                <a:cs typeface="+mj-cs"/>
              </a:rPr>
              <a:t>IPv6128 bits</a:t>
            </a:r>
          </a:p>
          <a:p>
            <a:pPr algn="just"/>
            <a:r>
              <a:rPr lang="en-US" sz="2400" dirty="0">
                <a:solidFill>
                  <a:srgbClr val="002060"/>
                </a:solidFill>
                <a:latin typeface="+mj-lt"/>
                <a:ea typeface="+mj-ea"/>
                <a:cs typeface="+mj-cs"/>
              </a:rPr>
              <a:t>The following are examples of valid IPv6 (normal) addresses: </a:t>
            </a:r>
          </a:p>
          <a:p>
            <a:pPr marL="0" indent="0" algn="just">
              <a:buNone/>
            </a:pPr>
            <a:r>
              <a:rPr lang="en-US" sz="2400" dirty="0">
                <a:solidFill>
                  <a:srgbClr val="002060"/>
                </a:solidFill>
                <a:latin typeface="+mj-lt"/>
                <a:ea typeface="+mj-ea"/>
                <a:cs typeface="+mj-cs"/>
              </a:rPr>
              <a:t>		</a:t>
            </a:r>
            <a:r>
              <a:rPr lang="en-US" sz="2400" dirty="0">
                <a:solidFill>
                  <a:srgbClr val="FF0000"/>
                </a:solidFill>
                <a:latin typeface="+mj-lt"/>
                <a:ea typeface="+mj-ea"/>
                <a:cs typeface="+mj-cs"/>
              </a:rPr>
              <a:t>2001:db8:3333:4444:5555:6666:7777:8888. 			2001:db8:3333:4444:CCCC:DDDD:EEEE:FFFF.</a:t>
            </a:r>
          </a:p>
        </p:txBody>
      </p:sp>
    </p:spTree>
    <p:extLst>
      <p:ext uri="{BB962C8B-B14F-4D97-AF65-F5344CB8AC3E}">
        <p14:creationId xmlns:p14="http://schemas.microsoft.com/office/powerpoint/2010/main" val="295272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444708" y="1143000"/>
            <a:ext cx="8470692" cy="3422176"/>
          </a:xfrm>
        </p:spPr>
        <p:txBody>
          <a:bodyPr>
            <a:noAutofit/>
          </a:bodyPr>
          <a:lstStyle/>
          <a:p>
            <a:pPr marL="0" indent="0" algn="just">
              <a:buNone/>
            </a:pPr>
            <a:r>
              <a:rPr lang="en-US" sz="2400" b="1" dirty="0">
                <a:solidFill>
                  <a:srgbClr val="C00000"/>
                </a:solidFill>
              </a:rPr>
              <a:t>Hardware Requirements for Internet connection:</a:t>
            </a:r>
            <a:endParaRPr lang="en-IN" sz="2400" b="1" dirty="0">
              <a:solidFill>
                <a:srgbClr val="C00000"/>
              </a:solidFill>
            </a:endParaRPr>
          </a:p>
          <a:p>
            <a:pPr algn="just"/>
            <a:r>
              <a:rPr lang="en-US" sz="2300" dirty="0">
                <a:solidFill>
                  <a:srgbClr val="002060"/>
                </a:solidFill>
                <a:latin typeface="+mj-lt"/>
                <a:ea typeface="+mj-ea"/>
                <a:cs typeface="+mj-cs"/>
              </a:rPr>
              <a:t>Modem is used to connect Internet through Telephone connection.</a:t>
            </a:r>
          </a:p>
          <a:p>
            <a:pPr algn="just"/>
            <a:r>
              <a:rPr lang="en-US" sz="2300" dirty="0">
                <a:solidFill>
                  <a:srgbClr val="002060"/>
                </a:solidFill>
                <a:latin typeface="+mj-lt"/>
                <a:ea typeface="+mj-ea"/>
                <a:cs typeface="+mj-cs"/>
              </a:rPr>
              <a:t>NIC- Network Interface Card(wired/ wireless) facility is the most important hardware required to connect Internet. For example, the Laptop can be connected Internet through the wired/wireless.</a:t>
            </a:r>
          </a:p>
          <a:p>
            <a:pPr algn="just"/>
            <a:r>
              <a:rPr lang="en-US" sz="2300" dirty="0">
                <a:solidFill>
                  <a:srgbClr val="002060"/>
                </a:solidFill>
                <a:latin typeface="+mj-lt"/>
                <a:ea typeface="+mj-ea"/>
                <a:cs typeface="+mj-cs"/>
              </a:rPr>
              <a:t>Dongle is used to connect the Internet using cellular network</a:t>
            </a:r>
          </a:p>
          <a:p>
            <a:pPr algn="just"/>
            <a:r>
              <a:rPr lang="en-US" sz="2300" dirty="0">
                <a:solidFill>
                  <a:srgbClr val="002060"/>
                </a:solidFill>
                <a:latin typeface="+mj-lt"/>
                <a:ea typeface="+mj-ea"/>
                <a:cs typeface="+mj-cs"/>
              </a:rPr>
              <a:t>Wi-Fi router or Hotspot is used to connect the Internet using wireless network</a:t>
            </a:r>
          </a:p>
          <a:p>
            <a:pPr algn="just"/>
            <a:r>
              <a:rPr lang="en-US" sz="2300" dirty="0">
                <a:solidFill>
                  <a:srgbClr val="002060"/>
                </a:solidFill>
                <a:latin typeface="+mj-lt"/>
                <a:ea typeface="+mj-ea"/>
                <a:cs typeface="+mj-cs"/>
              </a:rPr>
              <a:t>Electronic device which supports cellular network</a:t>
            </a:r>
          </a:p>
          <a:p>
            <a:pPr algn="just"/>
            <a:r>
              <a:rPr lang="en-US" sz="2300" dirty="0">
                <a:solidFill>
                  <a:srgbClr val="002060"/>
                </a:solidFill>
                <a:latin typeface="+mj-lt"/>
                <a:ea typeface="+mj-ea"/>
                <a:cs typeface="+mj-cs"/>
              </a:rPr>
              <a:t>Internet Connectivity such as Dial-up connection, ISDN, DSL, Cable TV, wired and wireless (Cellular) Network.</a:t>
            </a:r>
            <a:endParaRPr lang="en-US" sz="2300" dirty="0">
              <a:solidFill>
                <a:srgbClr val="FF0000"/>
              </a:solidFill>
              <a:latin typeface="+mj-lt"/>
              <a:ea typeface="+mj-ea"/>
              <a:cs typeface="+mj-cs"/>
            </a:endParaRPr>
          </a:p>
        </p:txBody>
      </p:sp>
    </p:spTree>
    <p:extLst>
      <p:ext uri="{BB962C8B-B14F-4D97-AF65-F5344CB8AC3E}">
        <p14:creationId xmlns:p14="http://schemas.microsoft.com/office/powerpoint/2010/main" val="3507767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444708" y="1143000"/>
            <a:ext cx="8470692" cy="3422176"/>
          </a:xfrm>
        </p:spPr>
        <p:txBody>
          <a:bodyPr>
            <a:noAutofit/>
          </a:bodyPr>
          <a:lstStyle/>
          <a:p>
            <a:pPr marL="0" indent="0" algn="just">
              <a:buNone/>
            </a:pPr>
            <a:r>
              <a:rPr lang="en-US" sz="2400" b="1" dirty="0">
                <a:solidFill>
                  <a:srgbClr val="C00000"/>
                </a:solidFill>
              </a:rPr>
              <a:t>Software Requirements for Internet connection:</a:t>
            </a:r>
          </a:p>
          <a:p>
            <a:pPr marL="0" indent="0" algn="just">
              <a:buNone/>
            </a:pPr>
            <a:endParaRPr lang="en-IN" sz="2400" b="1" dirty="0">
              <a:solidFill>
                <a:srgbClr val="C00000"/>
              </a:solidFill>
            </a:endParaRPr>
          </a:p>
          <a:p>
            <a:pPr algn="just"/>
            <a:r>
              <a:rPr lang="en-US" sz="2400" dirty="0">
                <a:solidFill>
                  <a:srgbClr val="002060"/>
                </a:solidFill>
                <a:latin typeface="+mj-lt"/>
                <a:ea typeface="+mj-ea"/>
                <a:cs typeface="+mj-cs"/>
              </a:rPr>
              <a:t>The operating system should support TCP (Transfer Control Protocol) / IP (Internet Protocol), SMTP (Simple Mail Transfer Protocol), FTP (File Transfer Protocol), HTTP (Hyper Text Transfer Protocol) and HTTPS (Hyper Text Transfer Protocol Secured) protocols.</a:t>
            </a:r>
          </a:p>
          <a:p>
            <a:pPr algn="just"/>
            <a:endParaRPr lang="en-US" sz="2400" dirty="0">
              <a:solidFill>
                <a:srgbClr val="002060"/>
              </a:solidFill>
              <a:latin typeface="+mj-lt"/>
              <a:ea typeface="+mj-ea"/>
              <a:cs typeface="+mj-cs"/>
            </a:endParaRPr>
          </a:p>
          <a:p>
            <a:pPr algn="just"/>
            <a:r>
              <a:rPr lang="en-US" sz="2400" dirty="0">
                <a:solidFill>
                  <a:srgbClr val="002060"/>
                </a:solidFill>
                <a:latin typeface="+mj-lt"/>
                <a:ea typeface="+mj-ea"/>
                <a:cs typeface="+mj-cs"/>
              </a:rPr>
              <a:t>Browsers and other Internet clients access to the web applications such as Outlook, Gmail, </a:t>
            </a:r>
            <a:r>
              <a:rPr lang="en-US" sz="2400" dirty="0" err="1">
                <a:solidFill>
                  <a:srgbClr val="002060"/>
                </a:solidFill>
                <a:latin typeface="+mj-lt"/>
                <a:ea typeface="+mj-ea"/>
                <a:cs typeface="+mj-cs"/>
              </a:rPr>
              <a:t>Whatsapp</a:t>
            </a:r>
            <a:r>
              <a:rPr lang="en-US" sz="2400" dirty="0">
                <a:solidFill>
                  <a:srgbClr val="002060"/>
                </a:solidFill>
                <a:latin typeface="+mj-lt"/>
                <a:ea typeface="+mj-ea"/>
                <a:cs typeface="+mj-cs"/>
              </a:rPr>
              <a:t>, Facebook, Twitter and etc.</a:t>
            </a:r>
            <a:endParaRPr lang="en-US" sz="2400" dirty="0">
              <a:solidFill>
                <a:srgbClr val="FF0000"/>
              </a:solidFill>
              <a:latin typeface="+mj-lt"/>
              <a:ea typeface="+mj-ea"/>
              <a:cs typeface="+mj-cs"/>
            </a:endParaRPr>
          </a:p>
        </p:txBody>
      </p:sp>
    </p:spTree>
    <p:extLst>
      <p:ext uri="{BB962C8B-B14F-4D97-AF65-F5344CB8AC3E}">
        <p14:creationId xmlns:p14="http://schemas.microsoft.com/office/powerpoint/2010/main" val="187800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444708" y="1143000"/>
            <a:ext cx="8470692" cy="3352800"/>
          </a:xfrm>
        </p:spPr>
        <p:txBody>
          <a:bodyPr>
            <a:noAutofit/>
          </a:bodyPr>
          <a:lstStyle/>
          <a:p>
            <a:pPr marL="0" indent="0" algn="just">
              <a:buNone/>
            </a:pPr>
            <a:r>
              <a:rPr lang="en-US" sz="2400" b="1" dirty="0">
                <a:solidFill>
                  <a:srgbClr val="C00000"/>
                </a:solidFill>
              </a:rPr>
              <a:t>Domain Names </a:t>
            </a:r>
            <a:endParaRPr lang="en-IN" sz="2400" b="1" dirty="0">
              <a:solidFill>
                <a:srgbClr val="C00000"/>
              </a:solidFill>
            </a:endParaRPr>
          </a:p>
          <a:p>
            <a:pPr algn="just"/>
            <a:r>
              <a:rPr lang="en-US" sz="2200" dirty="0">
                <a:solidFill>
                  <a:srgbClr val="002060"/>
                </a:solidFill>
                <a:latin typeface="+mj-lt"/>
                <a:ea typeface="+mj-ea"/>
                <a:cs typeface="+mj-cs"/>
              </a:rPr>
              <a:t>A domain name (often simply called a domain) is an easy-to-remember name that’s associated with a physical IP address on the Internet. </a:t>
            </a:r>
          </a:p>
          <a:p>
            <a:pPr algn="just"/>
            <a:r>
              <a:rPr lang="en-US" sz="2200" dirty="0">
                <a:solidFill>
                  <a:srgbClr val="002060"/>
                </a:solidFill>
                <a:latin typeface="+mj-lt"/>
                <a:ea typeface="+mj-ea"/>
                <a:cs typeface="+mj-cs"/>
              </a:rPr>
              <a:t>It’s the unique name that appears after the @ sign in email addresses, and after www. in web addresses.</a:t>
            </a:r>
          </a:p>
          <a:p>
            <a:pPr algn="just"/>
            <a:r>
              <a:rPr lang="en-US" sz="2200" dirty="0">
                <a:solidFill>
                  <a:srgbClr val="002060"/>
                </a:solidFill>
                <a:latin typeface="+mj-lt"/>
                <a:ea typeface="+mj-ea"/>
                <a:cs typeface="+mj-cs"/>
              </a:rPr>
              <a:t> For instance, the domain name </a:t>
            </a:r>
            <a:r>
              <a:rPr lang="en-US" sz="2200" dirty="0">
                <a:solidFill>
                  <a:srgbClr val="FF0000"/>
                </a:solidFill>
                <a:latin typeface="+mj-lt"/>
                <a:ea typeface="+mj-ea"/>
                <a:cs typeface="+mj-cs"/>
              </a:rPr>
              <a:t>example.com </a:t>
            </a:r>
            <a:r>
              <a:rPr lang="en-US" sz="2200" dirty="0">
                <a:solidFill>
                  <a:srgbClr val="002060"/>
                </a:solidFill>
                <a:latin typeface="+mj-lt"/>
                <a:ea typeface="+mj-ea"/>
                <a:cs typeface="+mj-cs"/>
              </a:rPr>
              <a:t>might translate to the physical address </a:t>
            </a:r>
            <a:r>
              <a:rPr lang="en-US" sz="2200" dirty="0">
                <a:solidFill>
                  <a:srgbClr val="FF0000"/>
                </a:solidFill>
                <a:latin typeface="+mj-lt"/>
                <a:ea typeface="+mj-ea"/>
                <a:cs typeface="+mj-cs"/>
              </a:rPr>
              <a:t>198.102.434.8</a:t>
            </a:r>
            <a:r>
              <a:rPr lang="en-US" sz="2200" dirty="0">
                <a:solidFill>
                  <a:srgbClr val="002060"/>
                </a:solidFill>
                <a:latin typeface="+mj-lt"/>
                <a:ea typeface="+mj-ea"/>
                <a:cs typeface="+mj-cs"/>
              </a:rPr>
              <a:t>. </a:t>
            </a:r>
          </a:p>
          <a:p>
            <a:pPr algn="just"/>
            <a:r>
              <a:rPr lang="en-US" sz="2200" dirty="0">
                <a:solidFill>
                  <a:srgbClr val="002060"/>
                </a:solidFill>
                <a:latin typeface="+mj-lt"/>
                <a:ea typeface="+mj-ea"/>
                <a:cs typeface="+mj-cs"/>
              </a:rPr>
              <a:t>Other examples of domain names are </a:t>
            </a:r>
            <a:r>
              <a:rPr lang="en-US" sz="2200" dirty="0">
                <a:solidFill>
                  <a:srgbClr val="FF0000"/>
                </a:solidFill>
                <a:latin typeface="+mj-lt"/>
                <a:ea typeface="+mj-ea"/>
                <a:cs typeface="+mj-cs"/>
              </a:rPr>
              <a:t>google.com </a:t>
            </a:r>
            <a:r>
              <a:rPr lang="en-US" sz="2200" dirty="0">
                <a:solidFill>
                  <a:srgbClr val="002060"/>
                </a:solidFill>
                <a:latin typeface="+mj-lt"/>
                <a:ea typeface="+mj-ea"/>
                <a:cs typeface="+mj-cs"/>
              </a:rPr>
              <a:t>and </a:t>
            </a:r>
            <a:r>
              <a:rPr lang="en-US" sz="2200" dirty="0">
                <a:solidFill>
                  <a:srgbClr val="FF0000"/>
                </a:solidFill>
                <a:latin typeface="+mj-lt"/>
                <a:ea typeface="+mj-ea"/>
                <a:cs typeface="+mj-cs"/>
              </a:rPr>
              <a:t>wikipedia.org</a:t>
            </a:r>
            <a:r>
              <a:rPr lang="en-US" sz="2200" dirty="0">
                <a:solidFill>
                  <a:srgbClr val="002060"/>
                </a:solidFill>
                <a:latin typeface="+mj-lt"/>
                <a:ea typeface="+mj-ea"/>
                <a:cs typeface="+mj-cs"/>
              </a:rPr>
              <a:t>.  </a:t>
            </a:r>
          </a:p>
          <a:p>
            <a:pPr algn="just"/>
            <a:r>
              <a:rPr lang="en-US" sz="2200" dirty="0">
                <a:solidFill>
                  <a:srgbClr val="002060"/>
                </a:solidFill>
                <a:latin typeface="+mj-lt"/>
                <a:ea typeface="+mj-ea"/>
                <a:cs typeface="+mj-cs"/>
              </a:rPr>
              <a:t>Using a domain name to identify a </a:t>
            </a:r>
            <a:r>
              <a:rPr lang="en-US" sz="2200" dirty="0">
                <a:solidFill>
                  <a:srgbClr val="FF0000"/>
                </a:solidFill>
                <a:latin typeface="+mj-lt"/>
                <a:ea typeface="+mj-ea"/>
                <a:cs typeface="+mj-cs"/>
              </a:rPr>
              <a:t>location on the Internet </a:t>
            </a:r>
            <a:r>
              <a:rPr lang="en-US" sz="2200" dirty="0">
                <a:solidFill>
                  <a:srgbClr val="002060"/>
                </a:solidFill>
                <a:latin typeface="+mj-lt"/>
                <a:ea typeface="+mj-ea"/>
                <a:cs typeface="+mj-cs"/>
              </a:rPr>
              <a:t>rather than the </a:t>
            </a:r>
            <a:r>
              <a:rPr lang="en-US" sz="2200" dirty="0">
                <a:solidFill>
                  <a:srgbClr val="FF0000"/>
                </a:solidFill>
                <a:latin typeface="+mj-lt"/>
                <a:ea typeface="+mj-ea"/>
                <a:cs typeface="+mj-cs"/>
              </a:rPr>
              <a:t>numeric IP address</a:t>
            </a:r>
            <a:r>
              <a:rPr lang="en-US" sz="2200" dirty="0">
                <a:solidFill>
                  <a:srgbClr val="002060"/>
                </a:solidFill>
                <a:latin typeface="+mj-lt"/>
                <a:ea typeface="+mj-ea"/>
                <a:cs typeface="+mj-cs"/>
              </a:rPr>
              <a:t> makes it much easier to remember and type web addresses.</a:t>
            </a:r>
          </a:p>
        </p:txBody>
      </p:sp>
    </p:spTree>
    <p:extLst>
      <p:ext uri="{BB962C8B-B14F-4D97-AF65-F5344CB8AC3E}">
        <p14:creationId xmlns:p14="http://schemas.microsoft.com/office/powerpoint/2010/main" val="40318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200572" y="1143000"/>
            <a:ext cx="4736892" cy="3352800"/>
          </a:xfrm>
        </p:spPr>
        <p:txBody>
          <a:bodyPr>
            <a:noAutofit/>
          </a:bodyPr>
          <a:lstStyle/>
          <a:p>
            <a:pPr marL="0" indent="0" algn="just">
              <a:buNone/>
            </a:pPr>
            <a:r>
              <a:rPr lang="en-US" sz="2400" b="1" dirty="0">
                <a:solidFill>
                  <a:srgbClr val="C00000"/>
                </a:solidFill>
              </a:rPr>
              <a:t>Domain Name System (DNS)</a:t>
            </a:r>
            <a:endParaRPr lang="en-IN" sz="2400" b="1" dirty="0">
              <a:solidFill>
                <a:srgbClr val="C00000"/>
              </a:solidFill>
            </a:endParaRPr>
          </a:p>
          <a:p>
            <a:pPr algn="just">
              <a:buFont typeface="Arial" panose="020B0604020202020204" pitchFamily="34" charset="0"/>
              <a:buChar char="•"/>
            </a:pPr>
            <a:r>
              <a:rPr lang="en-US" sz="2400" dirty="0">
                <a:solidFill>
                  <a:srgbClr val="002060"/>
                </a:solidFill>
                <a:latin typeface="+mj-lt"/>
                <a:ea typeface="+mj-ea"/>
                <a:cs typeface="+mj-cs"/>
              </a:rPr>
              <a:t>DNS is a directory service that provides a mapping between the name of a host on the network and its numerical address.</a:t>
            </a:r>
          </a:p>
          <a:p>
            <a:pPr algn="just">
              <a:buFont typeface="Arial" panose="020B0604020202020204" pitchFamily="34" charset="0"/>
              <a:buChar char="•"/>
            </a:pPr>
            <a:r>
              <a:rPr lang="en-US" sz="2400" dirty="0">
                <a:solidFill>
                  <a:srgbClr val="002060"/>
                </a:solidFill>
                <a:latin typeface="+mj-lt"/>
                <a:ea typeface="+mj-ea"/>
                <a:cs typeface="+mj-cs"/>
              </a:rPr>
              <a:t>DNS is a service that translates the domain name into IP addresses. </a:t>
            </a:r>
          </a:p>
          <a:p>
            <a:pPr algn="just">
              <a:buFont typeface="Arial" panose="020B0604020202020204" pitchFamily="34" charset="0"/>
              <a:buChar char="•"/>
            </a:pPr>
            <a:r>
              <a:rPr lang="en-US" sz="2400" dirty="0">
                <a:solidFill>
                  <a:srgbClr val="002060"/>
                </a:solidFill>
                <a:latin typeface="+mj-lt"/>
                <a:ea typeface="+mj-ea"/>
                <a:cs typeface="+mj-cs"/>
              </a:rPr>
              <a:t>This allows the users of networks to utilize user-friendly names when looking for other hosts instead of remembering the IP addresses.</a:t>
            </a:r>
          </a:p>
        </p:txBody>
      </p:sp>
      <p:pic>
        <p:nvPicPr>
          <p:cNvPr id="3076" name="Picture 4" descr="Working of Domain Name System (DNS) Server - GeeksforGeeks">
            <a:extLst>
              <a:ext uri="{FF2B5EF4-FFF2-40B4-BE49-F238E27FC236}">
                <a16:creationId xmlns:a16="http://schemas.microsoft.com/office/drawing/2014/main" id="{DA76F361-9FC1-F501-8C3D-50DADD582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218" y="1166734"/>
            <a:ext cx="4005964"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14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World Wide Web</a:t>
            </a:r>
            <a:endParaRPr lang="en-US" sz="3200" dirty="0"/>
          </a:p>
        </p:txBody>
      </p:sp>
      <p:sp>
        <p:nvSpPr>
          <p:cNvPr id="3" name="Content Placeholder 2"/>
          <p:cNvSpPr>
            <a:spLocks noGrp="1"/>
          </p:cNvSpPr>
          <p:nvPr>
            <p:ph idx="1"/>
          </p:nvPr>
        </p:nvSpPr>
        <p:spPr>
          <a:xfrm>
            <a:off x="200572" y="1143000"/>
            <a:ext cx="8791028" cy="3352800"/>
          </a:xfrm>
        </p:spPr>
        <p:txBody>
          <a:bodyPr>
            <a:noAutofit/>
          </a:bodyPr>
          <a:lstStyle/>
          <a:p>
            <a:pPr marL="0" indent="0" algn="just">
              <a:buNone/>
            </a:pPr>
            <a:r>
              <a:rPr lang="en-US" sz="2400" b="1" dirty="0">
                <a:solidFill>
                  <a:srgbClr val="C00000"/>
                </a:solidFill>
              </a:rPr>
              <a:t>Origins </a:t>
            </a:r>
          </a:p>
          <a:p>
            <a:pPr algn="just"/>
            <a:r>
              <a:rPr lang="en-US" sz="2400" dirty="0">
                <a:solidFill>
                  <a:srgbClr val="002060"/>
                </a:solidFill>
                <a:latin typeface="+mj-lt"/>
                <a:ea typeface="+mj-ea"/>
                <a:cs typeface="+mj-cs"/>
              </a:rPr>
              <a:t>In 1989, a small group of people led by Tim Berners-Lee at CERN (Conseil </a:t>
            </a:r>
            <a:r>
              <a:rPr lang="en-US" sz="2400" dirty="0" err="1">
                <a:solidFill>
                  <a:srgbClr val="002060"/>
                </a:solidFill>
                <a:latin typeface="+mj-lt"/>
                <a:ea typeface="+mj-ea"/>
                <a:cs typeface="+mj-cs"/>
              </a:rPr>
              <a:t>Européen</a:t>
            </a:r>
            <a:r>
              <a:rPr lang="en-US" sz="2400" dirty="0">
                <a:solidFill>
                  <a:srgbClr val="002060"/>
                </a:solidFill>
                <a:latin typeface="+mj-lt"/>
                <a:ea typeface="+mj-ea"/>
                <a:cs typeface="+mj-cs"/>
              </a:rPr>
              <a:t> pour la Recherche </a:t>
            </a:r>
            <a:r>
              <a:rPr lang="en-US" sz="2400" dirty="0" err="1">
                <a:solidFill>
                  <a:srgbClr val="002060"/>
                </a:solidFill>
                <a:latin typeface="+mj-lt"/>
                <a:ea typeface="+mj-ea"/>
                <a:cs typeface="+mj-cs"/>
              </a:rPr>
              <a:t>Nucléaire</a:t>
            </a:r>
            <a:r>
              <a:rPr lang="en-US" sz="2400" dirty="0">
                <a:solidFill>
                  <a:srgbClr val="002060"/>
                </a:solidFill>
                <a:latin typeface="+mj-lt"/>
                <a:ea typeface="+mj-ea"/>
                <a:cs typeface="+mj-cs"/>
              </a:rPr>
              <a:t>, or European Organization for Particle Physics) proposed a new protocol for the Internet. </a:t>
            </a:r>
          </a:p>
          <a:p>
            <a:pPr algn="just"/>
            <a:r>
              <a:rPr lang="en-US" sz="2400" dirty="0">
                <a:solidFill>
                  <a:srgbClr val="002060"/>
                </a:solidFill>
                <a:latin typeface="+mj-lt"/>
                <a:ea typeface="+mj-ea"/>
                <a:cs typeface="+mj-cs"/>
              </a:rPr>
              <a:t>The intent of this new system, which the group named the </a:t>
            </a:r>
            <a:r>
              <a:rPr lang="en-US" sz="2400" b="1" dirty="0">
                <a:solidFill>
                  <a:srgbClr val="00B050"/>
                </a:solidFill>
                <a:latin typeface="+mj-lt"/>
                <a:ea typeface="+mj-ea"/>
                <a:cs typeface="+mj-cs"/>
              </a:rPr>
              <a:t>World Wide Web</a:t>
            </a:r>
            <a:r>
              <a:rPr lang="en-US" sz="2400" dirty="0">
                <a:solidFill>
                  <a:srgbClr val="002060"/>
                </a:solidFill>
                <a:latin typeface="+mj-lt"/>
                <a:ea typeface="+mj-ea"/>
                <a:cs typeface="+mj-cs"/>
              </a:rPr>
              <a:t>, was to allow scientists around the world to use the Internet to exchange documents describing their work. </a:t>
            </a:r>
          </a:p>
          <a:p>
            <a:pPr algn="just"/>
            <a:r>
              <a:rPr lang="en-US" sz="2400" dirty="0">
                <a:solidFill>
                  <a:srgbClr val="002060"/>
                </a:solidFill>
                <a:latin typeface="+mj-lt"/>
                <a:ea typeface="+mj-ea"/>
                <a:cs typeface="+mj-cs"/>
              </a:rPr>
              <a:t>The proposed new system was designed to allow a user anywhere on the Internet to </a:t>
            </a:r>
            <a:r>
              <a:rPr lang="en-US" sz="2400" b="1" dirty="0">
                <a:solidFill>
                  <a:srgbClr val="00B050"/>
                </a:solidFill>
                <a:latin typeface="+mj-lt"/>
                <a:ea typeface="+mj-ea"/>
                <a:cs typeface="+mj-cs"/>
              </a:rPr>
              <a:t>search for and retrieve documents from databa</a:t>
            </a:r>
            <a:r>
              <a:rPr lang="en-US" sz="2400" dirty="0">
                <a:solidFill>
                  <a:srgbClr val="00B050"/>
                </a:solidFill>
                <a:latin typeface="+mj-lt"/>
                <a:ea typeface="+mj-ea"/>
                <a:cs typeface="+mj-cs"/>
              </a:rPr>
              <a:t>ses </a:t>
            </a:r>
            <a:r>
              <a:rPr lang="en-US" sz="2400" dirty="0">
                <a:solidFill>
                  <a:srgbClr val="002060"/>
                </a:solidFill>
                <a:latin typeface="+mj-lt"/>
                <a:ea typeface="+mj-ea"/>
                <a:cs typeface="+mj-cs"/>
              </a:rPr>
              <a:t>on any number of different document-serving computers connected to the Internet</a:t>
            </a:r>
          </a:p>
        </p:txBody>
      </p:sp>
    </p:spTree>
    <p:extLst>
      <p:ext uri="{BB962C8B-B14F-4D97-AF65-F5344CB8AC3E}">
        <p14:creationId xmlns:p14="http://schemas.microsoft.com/office/powerpoint/2010/main" val="1775192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World Wide Web</a:t>
            </a:r>
            <a:endParaRPr lang="en-US" sz="3200" dirty="0"/>
          </a:p>
        </p:txBody>
      </p:sp>
      <p:sp>
        <p:nvSpPr>
          <p:cNvPr id="3" name="Content Placeholder 2"/>
          <p:cNvSpPr>
            <a:spLocks noGrp="1"/>
          </p:cNvSpPr>
          <p:nvPr>
            <p:ph idx="1"/>
          </p:nvPr>
        </p:nvSpPr>
        <p:spPr>
          <a:xfrm>
            <a:off x="200572" y="1143000"/>
            <a:ext cx="8791028" cy="3352800"/>
          </a:xfrm>
        </p:spPr>
        <p:txBody>
          <a:bodyPr>
            <a:noAutofit/>
          </a:bodyPr>
          <a:lstStyle/>
          <a:p>
            <a:pPr marL="0" indent="0" algn="just">
              <a:buNone/>
            </a:pPr>
            <a:r>
              <a:rPr lang="en-US" sz="2400" b="1" dirty="0">
                <a:solidFill>
                  <a:srgbClr val="C00000"/>
                </a:solidFill>
              </a:rPr>
              <a:t>Origins </a:t>
            </a:r>
          </a:p>
          <a:p>
            <a:pPr algn="just"/>
            <a:r>
              <a:rPr lang="en-US" sz="2400" dirty="0">
                <a:solidFill>
                  <a:srgbClr val="002060"/>
                </a:solidFill>
                <a:latin typeface="+mj-lt"/>
                <a:ea typeface="+mj-ea"/>
                <a:cs typeface="+mj-cs"/>
              </a:rPr>
              <a:t>Later the system used </a:t>
            </a:r>
            <a:r>
              <a:rPr lang="en-US" sz="2400" b="1" dirty="0">
                <a:solidFill>
                  <a:srgbClr val="00B050"/>
                </a:solidFill>
                <a:latin typeface="+mj-lt"/>
                <a:ea typeface="+mj-ea"/>
                <a:cs typeface="+mj-cs"/>
              </a:rPr>
              <a:t>hypertext</a:t>
            </a:r>
            <a:r>
              <a:rPr lang="en-US" sz="2400" dirty="0">
                <a:solidFill>
                  <a:srgbClr val="002060"/>
                </a:solidFill>
                <a:latin typeface="+mj-lt"/>
                <a:ea typeface="+mj-ea"/>
                <a:cs typeface="+mj-cs"/>
              </a:rPr>
              <a:t>, which is text with embedded links to text in other documents to allow nonsequential browsing of textual material. </a:t>
            </a:r>
          </a:p>
          <a:p>
            <a:pPr algn="just"/>
            <a:r>
              <a:rPr lang="en-US" sz="2400" dirty="0">
                <a:solidFill>
                  <a:srgbClr val="002060"/>
                </a:solidFill>
                <a:latin typeface="+mj-lt"/>
                <a:ea typeface="+mj-ea"/>
                <a:cs typeface="+mj-cs"/>
              </a:rPr>
              <a:t>The idea of hypertext had been developed earlier and had appeared in Xerox’s </a:t>
            </a:r>
            <a:r>
              <a:rPr lang="en-US" sz="2400" dirty="0" err="1">
                <a:solidFill>
                  <a:srgbClr val="002060"/>
                </a:solidFill>
                <a:latin typeface="+mj-lt"/>
                <a:ea typeface="+mj-ea"/>
                <a:cs typeface="+mj-cs"/>
              </a:rPr>
              <a:t>NoteCards</a:t>
            </a:r>
            <a:r>
              <a:rPr lang="en-US" sz="2400" dirty="0">
                <a:solidFill>
                  <a:srgbClr val="002060"/>
                </a:solidFill>
                <a:latin typeface="+mj-lt"/>
                <a:ea typeface="+mj-ea"/>
                <a:cs typeface="+mj-cs"/>
              </a:rPr>
              <a:t> and Apple’s HyperCard in the mid-1980s. </a:t>
            </a:r>
          </a:p>
          <a:p>
            <a:pPr algn="just"/>
            <a:r>
              <a:rPr lang="en-US" sz="2400" dirty="0">
                <a:solidFill>
                  <a:srgbClr val="002060"/>
                </a:solidFill>
                <a:latin typeface="+mj-lt"/>
                <a:ea typeface="+mj-ea"/>
                <a:cs typeface="+mj-cs"/>
              </a:rPr>
              <a:t>Later World Wide Web simply as “the Web.” </a:t>
            </a:r>
          </a:p>
          <a:p>
            <a:pPr algn="just"/>
            <a:r>
              <a:rPr lang="en-US" sz="2400" dirty="0">
                <a:solidFill>
                  <a:srgbClr val="002060"/>
                </a:solidFill>
                <a:latin typeface="+mj-lt"/>
                <a:ea typeface="+mj-ea"/>
                <a:cs typeface="+mj-cs"/>
              </a:rPr>
              <a:t>Later include images, sound recordings, or other kinds of media to access data / information. When a document contains </a:t>
            </a:r>
            <a:r>
              <a:rPr lang="en-US" sz="2400" dirty="0" err="1">
                <a:solidFill>
                  <a:srgbClr val="002060"/>
                </a:solidFill>
                <a:latin typeface="+mj-lt"/>
                <a:ea typeface="+mj-ea"/>
                <a:cs typeface="+mj-cs"/>
              </a:rPr>
              <a:t>nontextual</a:t>
            </a:r>
            <a:r>
              <a:rPr lang="en-US" sz="2400" dirty="0">
                <a:solidFill>
                  <a:srgbClr val="002060"/>
                </a:solidFill>
                <a:latin typeface="+mj-lt"/>
                <a:ea typeface="+mj-ea"/>
                <a:cs typeface="+mj-cs"/>
              </a:rPr>
              <a:t> information, it is called </a:t>
            </a:r>
            <a:r>
              <a:rPr lang="en-US" sz="2400" b="1" dirty="0">
                <a:solidFill>
                  <a:srgbClr val="00B050"/>
                </a:solidFill>
                <a:latin typeface="+mj-lt"/>
                <a:ea typeface="+mj-ea"/>
                <a:cs typeface="+mj-cs"/>
              </a:rPr>
              <a:t>hypermedia.</a:t>
            </a:r>
          </a:p>
          <a:p>
            <a:pPr algn="just"/>
            <a:endParaRPr lang="en-US" sz="2400" dirty="0">
              <a:solidFill>
                <a:srgbClr val="002060"/>
              </a:solidFill>
              <a:latin typeface="+mj-lt"/>
              <a:ea typeface="+mj-ea"/>
              <a:cs typeface="+mj-cs"/>
            </a:endParaRPr>
          </a:p>
        </p:txBody>
      </p:sp>
    </p:spTree>
    <p:extLst>
      <p:ext uri="{BB962C8B-B14F-4D97-AF65-F5344CB8AC3E}">
        <p14:creationId xmlns:p14="http://schemas.microsoft.com/office/powerpoint/2010/main" val="3967049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Browsers</a:t>
            </a:r>
            <a:endParaRPr lang="en-US" sz="3200" dirty="0"/>
          </a:p>
        </p:txBody>
      </p:sp>
      <p:sp>
        <p:nvSpPr>
          <p:cNvPr id="3" name="Content Placeholder 2"/>
          <p:cNvSpPr>
            <a:spLocks noGrp="1"/>
          </p:cNvSpPr>
          <p:nvPr>
            <p:ph idx="1"/>
          </p:nvPr>
        </p:nvSpPr>
        <p:spPr>
          <a:xfrm>
            <a:off x="176486" y="1143000"/>
            <a:ext cx="8791028" cy="3352800"/>
          </a:xfrm>
        </p:spPr>
        <p:txBody>
          <a:bodyPr>
            <a:noAutofit/>
          </a:bodyPr>
          <a:lstStyle/>
          <a:p>
            <a:pPr algn="just"/>
            <a:r>
              <a:rPr lang="en-US" sz="2400" dirty="0">
                <a:solidFill>
                  <a:srgbClr val="002060"/>
                </a:solidFill>
                <a:latin typeface="+mj-lt"/>
                <a:ea typeface="+mj-ea"/>
                <a:cs typeface="+mj-cs"/>
              </a:rPr>
              <a:t>When two computers communicate over some network, in many cases one acts as a </a:t>
            </a:r>
            <a:r>
              <a:rPr lang="en-US" sz="2400" b="1" dirty="0">
                <a:solidFill>
                  <a:srgbClr val="00B050"/>
                </a:solidFill>
                <a:latin typeface="+mj-lt"/>
                <a:ea typeface="+mj-ea"/>
                <a:cs typeface="+mj-cs"/>
              </a:rPr>
              <a:t>client and  server</a:t>
            </a:r>
            <a:r>
              <a:rPr lang="en-US" sz="2400" dirty="0">
                <a:solidFill>
                  <a:srgbClr val="002060"/>
                </a:solidFill>
                <a:latin typeface="+mj-lt"/>
                <a:ea typeface="+mj-ea"/>
                <a:cs typeface="+mj-cs"/>
              </a:rPr>
              <a:t>. </a:t>
            </a:r>
          </a:p>
          <a:p>
            <a:pPr algn="just"/>
            <a:r>
              <a:rPr lang="en-US" sz="2400" dirty="0">
                <a:solidFill>
                  <a:srgbClr val="002060"/>
                </a:solidFill>
                <a:latin typeface="+mj-lt"/>
                <a:ea typeface="+mj-ea"/>
                <a:cs typeface="+mj-cs"/>
              </a:rPr>
              <a:t>The client initiates the communication, which is often a request for information stored on the server, which then sends that information back to the client. </a:t>
            </a:r>
          </a:p>
          <a:p>
            <a:pPr algn="just"/>
            <a:r>
              <a:rPr lang="en-US" sz="2400" dirty="0">
                <a:solidFill>
                  <a:srgbClr val="002060"/>
                </a:solidFill>
                <a:latin typeface="+mj-lt"/>
                <a:ea typeface="+mj-ea"/>
                <a:cs typeface="+mj-cs"/>
              </a:rPr>
              <a:t>The Web, as well as many other systems, operates in this client-server configuration. </a:t>
            </a:r>
          </a:p>
          <a:p>
            <a:pPr algn="just"/>
            <a:r>
              <a:rPr lang="en-US" sz="2400" dirty="0">
                <a:solidFill>
                  <a:srgbClr val="002060"/>
                </a:solidFill>
                <a:latin typeface="+mj-lt"/>
                <a:ea typeface="+mj-ea"/>
                <a:cs typeface="+mj-cs"/>
              </a:rPr>
              <a:t>Documents provided by servers on the Web are requested by browsers, which are programs running on client machines. They are called </a:t>
            </a:r>
            <a:r>
              <a:rPr lang="en-US" sz="2400" b="1" i="1" dirty="0">
                <a:solidFill>
                  <a:srgbClr val="00B050"/>
                </a:solidFill>
                <a:latin typeface="+mj-lt"/>
                <a:ea typeface="+mj-ea"/>
                <a:cs typeface="+mj-cs"/>
              </a:rPr>
              <a:t>browsers</a:t>
            </a:r>
            <a:r>
              <a:rPr lang="en-US" sz="2400" dirty="0">
                <a:solidFill>
                  <a:srgbClr val="002060"/>
                </a:solidFill>
                <a:latin typeface="+mj-lt"/>
                <a:ea typeface="+mj-ea"/>
                <a:cs typeface="+mj-cs"/>
              </a:rPr>
              <a:t> because they allow the user to browse the resources available on servers. </a:t>
            </a:r>
          </a:p>
        </p:txBody>
      </p:sp>
      <p:pic>
        <p:nvPicPr>
          <p:cNvPr id="4" name="Picture 2" descr="Web Browser - Computer Science GCSE GURU">
            <a:extLst>
              <a:ext uri="{FF2B5EF4-FFF2-40B4-BE49-F238E27FC236}">
                <a16:creationId xmlns:a16="http://schemas.microsoft.com/office/drawing/2014/main" id="{DBF0101E-7B74-C078-43CD-DDDAF2216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721" y="5172856"/>
            <a:ext cx="414727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4043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Browsers</a:t>
            </a:r>
            <a:endParaRPr lang="en-US" sz="3200" dirty="0"/>
          </a:p>
        </p:txBody>
      </p:sp>
      <p:sp>
        <p:nvSpPr>
          <p:cNvPr id="3" name="Content Placeholder 2"/>
          <p:cNvSpPr>
            <a:spLocks noGrp="1"/>
          </p:cNvSpPr>
          <p:nvPr>
            <p:ph idx="1"/>
          </p:nvPr>
        </p:nvSpPr>
        <p:spPr>
          <a:xfrm>
            <a:off x="176486" y="1143000"/>
            <a:ext cx="8791028" cy="3352800"/>
          </a:xfrm>
        </p:spPr>
        <p:txBody>
          <a:bodyPr>
            <a:noAutofit/>
          </a:bodyPr>
          <a:lstStyle/>
          <a:p>
            <a:pPr algn="just"/>
            <a:endParaRPr lang="en-US" sz="2400" dirty="0">
              <a:solidFill>
                <a:srgbClr val="002060"/>
              </a:solidFill>
              <a:latin typeface="+mj-lt"/>
              <a:ea typeface="+mj-ea"/>
              <a:cs typeface="+mj-cs"/>
            </a:endParaRPr>
          </a:p>
          <a:p>
            <a:pPr algn="just"/>
            <a:r>
              <a:rPr lang="en-US" sz="2400" dirty="0">
                <a:solidFill>
                  <a:srgbClr val="002060"/>
                </a:solidFill>
                <a:latin typeface="+mj-lt"/>
                <a:ea typeface="+mj-ea"/>
                <a:cs typeface="+mj-cs"/>
              </a:rPr>
              <a:t>A web browser takes you anywhere on the internet. </a:t>
            </a:r>
          </a:p>
          <a:p>
            <a:pPr algn="just"/>
            <a:r>
              <a:rPr lang="en-US" sz="2400" dirty="0">
                <a:solidFill>
                  <a:srgbClr val="002060"/>
                </a:solidFill>
                <a:latin typeface="+mj-lt"/>
                <a:ea typeface="+mj-ea"/>
                <a:cs typeface="+mj-cs"/>
              </a:rPr>
              <a:t>It retrieves information from other parts of the web and displays it on your desktop or mobile device. </a:t>
            </a:r>
          </a:p>
          <a:p>
            <a:pPr algn="just"/>
            <a:r>
              <a:rPr lang="en-US" sz="2400" dirty="0">
                <a:solidFill>
                  <a:srgbClr val="002060"/>
                </a:solidFill>
                <a:latin typeface="+mj-lt"/>
                <a:ea typeface="+mj-ea"/>
                <a:cs typeface="+mj-cs"/>
              </a:rPr>
              <a:t>The information is transferred using the Hypertext Transfer Protocol, which defines how text, images and video are transmitted on the web.</a:t>
            </a:r>
          </a:p>
          <a:p>
            <a:pPr algn="just"/>
            <a:r>
              <a:rPr lang="en-US" sz="2400" dirty="0">
                <a:solidFill>
                  <a:srgbClr val="002060"/>
                </a:solidFill>
                <a:latin typeface="+mj-lt"/>
                <a:ea typeface="+mj-ea"/>
                <a:cs typeface="+mj-cs"/>
              </a:rPr>
              <a:t>The most commonly used browsers are Microsoft Internet Explorer (IE), Firefox, and Netscape Navigator, as well as Opera and Apple’s Safari. </a:t>
            </a:r>
          </a:p>
          <a:p>
            <a:pPr marL="0" indent="0" algn="just">
              <a:buNone/>
            </a:pPr>
            <a:endParaRPr lang="en-US" sz="2400" dirty="0">
              <a:solidFill>
                <a:srgbClr val="002060"/>
              </a:solidFill>
              <a:latin typeface="+mj-lt"/>
              <a:ea typeface="+mj-ea"/>
              <a:cs typeface="+mj-cs"/>
            </a:endParaRPr>
          </a:p>
        </p:txBody>
      </p:sp>
      <p:pic>
        <p:nvPicPr>
          <p:cNvPr id="9218" name="Picture 2" descr="Web Browser - Computer Science GCSE GURU">
            <a:extLst>
              <a:ext uri="{FF2B5EF4-FFF2-40B4-BE49-F238E27FC236}">
                <a16:creationId xmlns:a16="http://schemas.microsoft.com/office/drawing/2014/main" id="{3D9D2F0C-F5ED-D766-B241-53C7313D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800600"/>
            <a:ext cx="54864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263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I - Syllabus </a:t>
            </a:r>
            <a:endParaRPr lang="en-US" sz="3200" dirty="0"/>
          </a:p>
        </p:txBody>
      </p:sp>
      <p:sp>
        <p:nvSpPr>
          <p:cNvPr id="3" name="Content Placeholder 2"/>
          <p:cNvSpPr>
            <a:spLocks noGrp="1"/>
          </p:cNvSpPr>
          <p:nvPr>
            <p:ph idx="1"/>
          </p:nvPr>
        </p:nvSpPr>
        <p:spPr>
          <a:xfrm>
            <a:off x="457200" y="1143000"/>
            <a:ext cx="8229600" cy="3422176"/>
          </a:xfrm>
        </p:spPr>
        <p:txBody>
          <a:bodyPr>
            <a:noAutofit/>
          </a:bodyPr>
          <a:lstStyle/>
          <a:p>
            <a:pPr marL="0" indent="0" algn="just">
              <a:spcBef>
                <a:spcPts val="910"/>
              </a:spcBef>
              <a:spcAft>
                <a:spcPts val="700"/>
              </a:spcAft>
              <a:buNone/>
            </a:pPr>
            <a:endParaRPr lang="en-US" sz="1200" b="1" dirty="0">
              <a:solidFill>
                <a:srgbClr val="00B050"/>
              </a:solidFill>
              <a:latin typeface="+mj-lt"/>
            </a:endParaRPr>
          </a:p>
          <a:p>
            <a:pPr marL="0" indent="0" algn="just">
              <a:spcBef>
                <a:spcPts val="910"/>
              </a:spcBef>
              <a:spcAft>
                <a:spcPts val="700"/>
              </a:spcAft>
              <a:buNone/>
            </a:pPr>
            <a:r>
              <a:rPr lang="en-US" sz="2800" b="1" dirty="0">
                <a:solidFill>
                  <a:srgbClr val="00B050"/>
                </a:solidFill>
                <a:latin typeface="+mj-lt"/>
              </a:rPr>
              <a:t>Introduction to XHTML         </a:t>
            </a:r>
            <a:r>
              <a:rPr lang="en-US" sz="2800" dirty="0">
                <a:latin typeface="+mj-lt"/>
              </a:rPr>
              <a:t>	      </a:t>
            </a:r>
            <a:r>
              <a:rPr lang="en-US" sz="2800" b="1" dirty="0">
                <a:solidFill>
                  <a:srgbClr val="00B050"/>
                </a:solidFill>
                <a:latin typeface="+mj-lt"/>
              </a:rPr>
              <a:t>[L-10hrs.,P-10hrs.]</a:t>
            </a:r>
          </a:p>
          <a:p>
            <a:pPr marL="0" indent="0" algn="just">
              <a:lnSpc>
                <a:spcPct val="150000"/>
              </a:lnSpc>
              <a:spcBef>
                <a:spcPts val="910"/>
              </a:spcBef>
              <a:spcAft>
                <a:spcPts val="700"/>
              </a:spcAft>
              <a:buNone/>
            </a:pPr>
            <a:r>
              <a:rPr lang="en-US" sz="2400" b="1" dirty="0">
                <a:solidFill>
                  <a:srgbClr val="C00000"/>
                </a:solidFill>
                <a:latin typeface="+mj-lt"/>
              </a:rPr>
              <a:t>Basics:    </a:t>
            </a:r>
            <a:r>
              <a:rPr lang="en-US" sz="2400" dirty="0">
                <a:latin typeface="+mj-lt"/>
              </a:rPr>
              <a:t>Web, WWW, Web browsers, Web servers, Internet.</a:t>
            </a:r>
            <a:endParaRPr lang="en-IN" sz="2400" dirty="0">
              <a:latin typeface="+mj-lt"/>
            </a:endParaRPr>
          </a:p>
          <a:p>
            <a:pPr marL="0" indent="0" algn="just">
              <a:lnSpc>
                <a:spcPct val="150000"/>
              </a:lnSpc>
              <a:spcAft>
                <a:spcPts val="700"/>
              </a:spcAft>
              <a:buNone/>
            </a:pPr>
            <a:r>
              <a:rPr lang="en-US" sz="2400" b="1" dirty="0">
                <a:solidFill>
                  <a:srgbClr val="C00000"/>
                </a:solidFill>
                <a:latin typeface="+mj-lt"/>
              </a:rPr>
              <a:t>XHTML: </a:t>
            </a:r>
            <a:r>
              <a:rPr lang="en-US" sz="2400" dirty="0">
                <a:latin typeface="+mj-lt"/>
              </a:rPr>
              <a:t>Origins and Evolution of HTML and XHTML: Basic Syntax, Standard XHTML Document Structure, Basic Text Markup, Images, Hypertext Links, Lists, Tables, Forms, Frames, Syntactic Differences between HTML and XHTML</a:t>
            </a:r>
            <a:endParaRPr lang="en-IN" sz="2400" dirty="0">
              <a:latin typeface="+mj-lt"/>
            </a:endParaRPr>
          </a:p>
        </p:txBody>
      </p:sp>
    </p:spTree>
    <p:extLst>
      <p:ext uri="{BB962C8B-B14F-4D97-AF65-F5344CB8AC3E}">
        <p14:creationId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World Wide Web</a:t>
            </a:r>
            <a:endParaRPr lang="en-US" sz="3200" dirty="0"/>
          </a:p>
        </p:txBody>
      </p:sp>
      <p:sp>
        <p:nvSpPr>
          <p:cNvPr id="3" name="Content Placeholder 2"/>
          <p:cNvSpPr>
            <a:spLocks noGrp="1"/>
          </p:cNvSpPr>
          <p:nvPr>
            <p:ph idx="1"/>
          </p:nvPr>
        </p:nvSpPr>
        <p:spPr>
          <a:xfrm>
            <a:off x="176486" y="1143000"/>
            <a:ext cx="8434114" cy="3352800"/>
          </a:xfrm>
        </p:spPr>
        <p:txBody>
          <a:bodyPr>
            <a:noAutofit/>
          </a:bodyPr>
          <a:lstStyle/>
          <a:p>
            <a:pPr marL="0" indent="0" algn="just">
              <a:buNone/>
            </a:pPr>
            <a:r>
              <a:rPr lang="en-IN" sz="2400" b="1" dirty="0">
                <a:solidFill>
                  <a:srgbClr val="C00000"/>
                </a:solidFill>
              </a:rPr>
              <a:t>Web Servers</a:t>
            </a:r>
          </a:p>
          <a:p>
            <a:pPr algn="just"/>
            <a:r>
              <a:rPr lang="en-US" sz="2400" dirty="0">
                <a:solidFill>
                  <a:srgbClr val="002060"/>
                </a:solidFill>
                <a:latin typeface="+mj-lt"/>
                <a:ea typeface="+mj-ea"/>
                <a:cs typeface="+mj-cs"/>
              </a:rPr>
              <a:t>Web servers are programs that provide documents to requesting browsers. </a:t>
            </a:r>
          </a:p>
          <a:p>
            <a:pPr algn="just"/>
            <a:r>
              <a:rPr lang="en-US" sz="2400" dirty="0">
                <a:solidFill>
                  <a:srgbClr val="002060"/>
                </a:solidFill>
                <a:latin typeface="+mj-lt"/>
                <a:ea typeface="+mj-ea"/>
                <a:cs typeface="+mj-cs"/>
              </a:rPr>
              <a:t>Servers are slave programs: They act only when requests are made to them by browsers running on other computers on the Internet. </a:t>
            </a:r>
          </a:p>
          <a:p>
            <a:pPr algn="just"/>
            <a:r>
              <a:rPr lang="en-US" sz="2400" dirty="0">
                <a:solidFill>
                  <a:srgbClr val="002060"/>
                </a:solidFill>
                <a:latin typeface="+mj-lt"/>
                <a:ea typeface="+mj-ea"/>
                <a:cs typeface="+mj-cs"/>
              </a:rPr>
              <a:t>The most commonly used Web servers are Apache, which has been implemented for a variety of computer platforms, and Microsoft’s Internet Information Server (IIS), </a:t>
            </a:r>
            <a:endParaRPr lang="en-IN" sz="2400" dirty="0">
              <a:solidFill>
                <a:srgbClr val="002060"/>
              </a:solidFill>
              <a:latin typeface="+mj-lt"/>
              <a:ea typeface="+mj-ea"/>
              <a:cs typeface="+mj-cs"/>
            </a:endParaRPr>
          </a:p>
        </p:txBody>
      </p:sp>
      <p:pic>
        <p:nvPicPr>
          <p:cNvPr id="8194" name="Picture 2" descr="Web Server and Its Type - GeeksforGeeks">
            <a:extLst>
              <a:ext uri="{FF2B5EF4-FFF2-40B4-BE49-F238E27FC236}">
                <a16:creationId xmlns:a16="http://schemas.microsoft.com/office/drawing/2014/main" id="{A5A36BBD-CF81-BF9F-ABB1-4DA2E7924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724400"/>
            <a:ext cx="5943600"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312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World Wide Web</a:t>
            </a:r>
            <a:endParaRPr lang="en-US" sz="3200" dirty="0"/>
          </a:p>
        </p:txBody>
      </p:sp>
      <p:sp>
        <p:nvSpPr>
          <p:cNvPr id="3" name="Content Placeholder 2"/>
          <p:cNvSpPr>
            <a:spLocks noGrp="1"/>
          </p:cNvSpPr>
          <p:nvPr>
            <p:ph idx="1"/>
          </p:nvPr>
        </p:nvSpPr>
        <p:spPr>
          <a:xfrm>
            <a:off x="176486" y="1143000"/>
            <a:ext cx="8815114" cy="3352800"/>
          </a:xfrm>
        </p:spPr>
        <p:txBody>
          <a:bodyPr>
            <a:noAutofit/>
          </a:bodyPr>
          <a:lstStyle/>
          <a:p>
            <a:pPr marL="0" indent="0" algn="just">
              <a:buNone/>
            </a:pPr>
            <a:r>
              <a:rPr lang="en-IN" sz="2400" b="1" dirty="0">
                <a:solidFill>
                  <a:srgbClr val="C00000"/>
                </a:solidFill>
              </a:rPr>
              <a:t>Server Types</a:t>
            </a:r>
          </a:p>
          <a:p>
            <a:pPr algn="just"/>
            <a:r>
              <a:rPr lang="en-US" sz="2400" b="1" dirty="0">
                <a:solidFill>
                  <a:srgbClr val="00B050"/>
                </a:solidFill>
                <a:latin typeface="+mj-lt"/>
                <a:ea typeface="+mj-ea"/>
                <a:cs typeface="+mj-cs"/>
              </a:rPr>
              <a:t>Web servers. </a:t>
            </a:r>
            <a:r>
              <a:rPr lang="en-US" sz="2400" dirty="0">
                <a:solidFill>
                  <a:srgbClr val="002060"/>
                </a:solidFill>
                <a:latin typeface="+mj-lt"/>
                <a:ea typeface="+mj-ea"/>
                <a:cs typeface="+mj-cs"/>
              </a:rPr>
              <a:t>A web server is a computer servicing HTTP requests. This typically refers to a computer running web server software such as Apache or Microsoft IIS (Internet Information Services). </a:t>
            </a:r>
          </a:p>
          <a:p>
            <a:pPr algn="just"/>
            <a:r>
              <a:rPr lang="en-US" sz="2400" b="1" dirty="0">
                <a:solidFill>
                  <a:srgbClr val="00B050"/>
                </a:solidFill>
                <a:latin typeface="+mj-lt"/>
                <a:ea typeface="+mj-ea"/>
                <a:cs typeface="+mj-cs"/>
              </a:rPr>
              <a:t>Application servers. </a:t>
            </a:r>
            <a:r>
              <a:rPr lang="en-US" sz="2400" dirty="0">
                <a:solidFill>
                  <a:srgbClr val="002060"/>
                </a:solidFill>
                <a:latin typeface="+mj-lt"/>
                <a:ea typeface="+mj-ea"/>
                <a:cs typeface="+mj-cs"/>
              </a:rPr>
              <a:t>An application server is a computer that hosts and executes web applications, which may be created in PHP, ASP.NET, Ruby on Rails, or some other web development technology. </a:t>
            </a:r>
          </a:p>
          <a:p>
            <a:pPr algn="just"/>
            <a:r>
              <a:rPr lang="en-US" sz="2400" b="1" dirty="0">
                <a:solidFill>
                  <a:srgbClr val="00B050"/>
                </a:solidFill>
                <a:latin typeface="+mj-lt"/>
                <a:ea typeface="+mj-ea"/>
                <a:cs typeface="+mj-cs"/>
              </a:rPr>
              <a:t>Database servers. </a:t>
            </a:r>
            <a:r>
              <a:rPr lang="en-US" sz="2400" dirty="0">
                <a:solidFill>
                  <a:srgbClr val="002060"/>
                </a:solidFill>
                <a:latin typeface="+mj-lt"/>
                <a:ea typeface="+mj-ea"/>
                <a:cs typeface="+mj-cs"/>
              </a:rPr>
              <a:t>A database server is a computer that is devoted to running a Database Management System (DBMS), such as MySQL, Oracle, or SQL Server, that is being used by web applications</a:t>
            </a:r>
            <a:endParaRPr lang="en-IN" sz="2400" dirty="0">
              <a:solidFill>
                <a:srgbClr val="002060"/>
              </a:solidFill>
              <a:latin typeface="+mj-lt"/>
              <a:ea typeface="+mj-ea"/>
              <a:cs typeface="+mj-cs"/>
            </a:endParaRPr>
          </a:p>
        </p:txBody>
      </p:sp>
    </p:spTree>
    <p:extLst>
      <p:ext uri="{BB962C8B-B14F-4D97-AF65-F5344CB8AC3E}">
        <p14:creationId xmlns:p14="http://schemas.microsoft.com/office/powerpoint/2010/main" val="3033109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World Wide Web</a:t>
            </a:r>
            <a:endParaRPr lang="en-US" sz="3200" dirty="0"/>
          </a:p>
        </p:txBody>
      </p:sp>
      <p:sp>
        <p:nvSpPr>
          <p:cNvPr id="3" name="Content Placeholder 2"/>
          <p:cNvSpPr>
            <a:spLocks noGrp="1"/>
          </p:cNvSpPr>
          <p:nvPr>
            <p:ph idx="1"/>
          </p:nvPr>
        </p:nvSpPr>
        <p:spPr>
          <a:xfrm>
            <a:off x="176486" y="1143000"/>
            <a:ext cx="8434114" cy="3352800"/>
          </a:xfrm>
        </p:spPr>
        <p:txBody>
          <a:bodyPr>
            <a:noAutofit/>
          </a:bodyPr>
          <a:lstStyle/>
          <a:p>
            <a:pPr marL="0" indent="0" algn="just">
              <a:buNone/>
            </a:pPr>
            <a:r>
              <a:rPr lang="en-IN" sz="2400" b="1" dirty="0">
                <a:solidFill>
                  <a:srgbClr val="C00000"/>
                </a:solidFill>
              </a:rPr>
              <a:t>Server Types</a:t>
            </a:r>
          </a:p>
          <a:p>
            <a:pPr marL="0" indent="0" algn="just">
              <a:buNone/>
            </a:pPr>
            <a:endParaRPr lang="en-IN" sz="2400" b="1" dirty="0">
              <a:solidFill>
                <a:srgbClr val="C00000"/>
              </a:solidFill>
            </a:endParaRPr>
          </a:p>
          <a:p>
            <a:pPr algn="just"/>
            <a:r>
              <a:rPr lang="en-US" sz="2400" b="1" dirty="0">
                <a:solidFill>
                  <a:srgbClr val="00B050"/>
                </a:solidFill>
                <a:latin typeface="+mj-lt"/>
                <a:ea typeface="+mj-ea"/>
                <a:cs typeface="+mj-cs"/>
              </a:rPr>
              <a:t>Mail servers. </a:t>
            </a:r>
            <a:r>
              <a:rPr lang="en-US" sz="2400" dirty="0">
                <a:solidFill>
                  <a:srgbClr val="002060"/>
                </a:solidFill>
                <a:latin typeface="+mj-lt"/>
                <a:ea typeface="+mj-ea"/>
                <a:cs typeface="+mj-cs"/>
              </a:rPr>
              <a:t>A mail server is a computer creating and satisfying mail requests, typically using the Simple Mail Transfer Protocol (SMTP). </a:t>
            </a:r>
          </a:p>
          <a:p>
            <a:pPr algn="just"/>
            <a:endParaRPr lang="en-US" sz="2400" dirty="0">
              <a:solidFill>
                <a:srgbClr val="002060"/>
              </a:solidFill>
              <a:latin typeface="+mj-lt"/>
              <a:ea typeface="+mj-ea"/>
              <a:cs typeface="+mj-cs"/>
            </a:endParaRPr>
          </a:p>
          <a:p>
            <a:pPr algn="just"/>
            <a:r>
              <a:rPr lang="en-US" sz="2400" b="1" dirty="0">
                <a:solidFill>
                  <a:srgbClr val="00B050"/>
                </a:solidFill>
                <a:latin typeface="+mj-lt"/>
                <a:ea typeface="+mj-ea"/>
                <a:cs typeface="+mj-cs"/>
              </a:rPr>
              <a:t>Media servers. </a:t>
            </a:r>
            <a:r>
              <a:rPr lang="en-US" sz="2400" dirty="0">
                <a:solidFill>
                  <a:srgbClr val="002060"/>
                </a:solidFill>
                <a:latin typeface="+mj-lt"/>
                <a:ea typeface="+mj-ea"/>
                <a:cs typeface="+mj-cs"/>
              </a:rPr>
              <a:t>A media server (also called a streaming server) is a special type of server dedicated to servicing requests for images and videos. It may run special software that allows video content to be streamed to clients</a:t>
            </a:r>
            <a:endParaRPr lang="en-IN" sz="2400" dirty="0">
              <a:solidFill>
                <a:srgbClr val="002060"/>
              </a:solidFill>
              <a:latin typeface="+mj-lt"/>
              <a:ea typeface="+mj-ea"/>
              <a:cs typeface="+mj-cs"/>
            </a:endParaRPr>
          </a:p>
        </p:txBody>
      </p:sp>
    </p:spTree>
    <p:extLst>
      <p:ext uri="{BB962C8B-B14F-4D97-AF65-F5344CB8AC3E}">
        <p14:creationId xmlns:p14="http://schemas.microsoft.com/office/powerpoint/2010/main" val="160706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Web</a:t>
            </a:r>
            <a:endParaRPr lang="en-US" sz="3200" dirty="0"/>
          </a:p>
        </p:txBody>
      </p:sp>
      <p:sp>
        <p:nvSpPr>
          <p:cNvPr id="3" name="Content Placeholder 2"/>
          <p:cNvSpPr>
            <a:spLocks noGrp="1"/>
          </p:cNvSpPr>
          <p:nvPr>
            <p:ph idx="1"/>
          </p:nvPr>
        </p:nvSpPr>
        <p:spPr>
          <a:xfrm>
            <a:off x="176486" y="1143000"/>
            <a:ext cx="8434114" cy="3352800"/>
          </a:xfrm>
        </p:spPr>
        <p:txBody>
          <a:bodyPr>
            <a:noAutofit/>
          </a:bodyPr>
          <a:lstStyle/>
          <a:p>
            <a:pPr marL="0" indent="0" algn="just">
              <a:buNone/>
            </a:pPr>
            <a:r>
              <a:rPr lang="en-IN" sz="2400" b="1" dirty="0">
                <a:solidFill>
                  <a:srgbClr val="C00000"/>
                </a:solidFill>
              </a:rPr>
              <a:t>Web Basics </a:t>
            </a:r>
          </a:p>
          <a:p>
            <a:pPr algn="just"/>
            <a:r>
              <a:rPr lang="en-US" sz="2400" dirty="0">
                <a:solidFill>
                  <a:srgbClr val="002060"/>
                </a:solidFill>
                <a:latin typeface="+mj-lt"/>
                <a:ea typeface="+mj-ea"/>
                <a:cs typeface="+mj-cs"/>
              </a:rPr>
              <a:t>A web page is nothing more than an HTML (</a:t>
            </a:r>
            <a:r>
              <a:rPr lang="en-US" sz="2400" dirty="0" err="1">
                <a:solidFill>
                  <a:srgbClr val="002060"/>
                </a:solidFill>
                <a:latin typeface="+mj-lt"/>
                <a:ea typeface="+mj-ea"/>
                <a:cs typeface="+mj-cs"/>
              </a:rPr>
              <a:t>HyperText</a:t>
            </a:r>
            <a:r>
              <a:rPr lang="en-US" sz="2400" dirty="0">
                <a:solidFill>
                  <a:srgbClr val="002060"/>
                </a:solidFill>
                <a:latin typeface="+mj-lt"/>
                <a:ea typeface="+mj-ea"/>
                <a:cs typeface="+mj-cs"/>
              </a:rPr>
              <a:t> Markup Language) document (with the extension .html or .</a:t>
            </a:r>
            <a:r>
              <a:rPr lang="en-US" sz="2400" dirty="0" err="1">
                <a:solidFill>
                  <a:srgbClr val="002060"/>
                </a:solidFill>
                <a:latin typeface="+mj-lt"/>
                <a:ea typeface="+mj-ea"/>
                <a:cs typeface="+mj-cs"/>
              </a:rPr>
              <a:t>htm</a:t>
            </a:r>
            <a:r>
              <a:rPr lang="en-US" sz="2400" dirty="0">
                <a:solidFill>
                  <a:srgbClr val="002060"/>
                </a:solidFill>
                <a:latin typeface="+mj-lt"/>
                <a:ea typeface="+mj-ea"/>
                <a:cs typeface="+mj-cs"/>
              </a:rPr>
              <a:t>) that describes to a web browser the document’s content and structure. </a:t>
            </a:r>
          </a:p>
          <a:p>
            <a:pPr algn="just"/>
            <a:r>
              <a:rPr lang="en-US" sz="2400" b="1" dirty="0">
                <a:solidFill>
                  <a:srgbClr val="00B050"/>
                </a:solidFill>
                <a:latin typeface="+mj-lt"/>
                <a:ea typeface="+mj-ea"/>
                <a:cs typeface="+mj-cs"/>
              </a:rPr>
              <a:t>Hyperlinks</a:t>
            </a:r>
            <a:r>
              <a:rPr lang="en-US" sz="2400" dirty="0">
                <a:solidFill>
                  <a:srgbClr val="002060"/>
                </a:solidFill>
                <a:latin typeface="+mj-lt"/>
                <a:ea typeface="+mj-ea"/>
                <a:cs typeface="+mj-cs"/>
              </a:rPr>
              <a:t> - HTML documents normally contain hyperlinks, which, when clicked, load a specified web document. </a:t>
            </a:r>
          </a:p>
          <a:p>
            <a:pPr algn="just"/>
            <a:r>
              <a:rPr lang="en-US" sz="2400" dirty="0">
                <a:solidFill>
                  <a:srgbClr val="002060"/>
                </a:solidFill>
                <a:latin typeface="+mj-lt"/>
                <a:ea typeface="+mj-ea"/>
                <a:cs typeface="+mj-cs"/>
              </a:rPr>
              <a:t>Both images and text may be hyperlinked. When the mouse pointer hovers over a hyperlink, the default arrow pointer changes into a hand with the index finger pointing upward.</a:t>
            </a:r>
          </a:p>
          <a:p>
            <a:pPr algn="just"/>
            <a:r>
              <a:rPr lang="en-US" sz="2400" dirty="0">
                <a:solidFill>
                  <a:srgbClr val="002060"/>
                </a:solidFill>
                <a:latin typeface="+mj-lt"/>
                <a:ea typeface="+mj-ea"/>
                <a:cs typeface="+mj-cs"/>
              </a:rPr>
              <a:t>Often hyperlinked text appears underlined and in a different color from regular text in a web page</a:t>
            </a:r>
            <a:endParaRPr lang="en-IN" sz="2400" dirty="0">
              <a:solidFill>
                <a:srgbClr val="002060"/>
              </a:solidFill>
              <a:latin typeface="+mj-lt"/>
              <a:ea typeface="+mj-ea"/>
              <a:cs typeface="+mj-cs"/>
            </a:endParaRPr>
          </a:p>
        </p:txBody>
      </p:sp>
    </p:spTree>
    <p:extLst>
      <p:ext uri="{BB962C8B-B14F-4D97-AF65-F5344CB8AC3E}">
        <p14:creationId xmlns:p14="http://schemas.microsoft.com/office/powerpoint/2010/main" val="1426087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Web</a:t>
            </a:r>
            <a:endParaRPr lang="en-US" sz="3200" dirty="0"/>
          </a:p>
        </p:txBody>
      </p:sp>
      <p:sp>
        <p:nvSpPr>
          <p:cNvPr id="3" name="Content Placeholder 2"/>
          <p:cNvSpPr>
            <a:spLocks noGrp="1"/>
          </p:cNvSpPr>
          <p:nvPr>
            <p:ph idx="1"/>
          </p:nvPr>
        </p:nvSpPr>
        <p:spPr>
          <a:xfrm>
            <a:off x="252686" y="1371600"/>
            <a:ext cx="8586514" cy="3352800"/>
          </a:xfrm>
        </p:spPr>
        <p:txBody>
          <a:bodyPr>
            <a:noAutofit/>
          </a:bodyPr>
          <a:lstStyle/>
          <a:p>
            <a:pPr algn="just">
              <a:buFont typeface="Wingdings" panose="05000000000000000000" pitchFamily="2" charset="2"/>
              <a:buChar char="Ø"/>
            </a:pPr>
            <a:r>
              <a:rPr lang="en-US" sz="2400" b="1" dirty="0">
                <a:solidFill>
                  <a:srgbClr val="00B050"/>
                </a:solidFill>
              </a:rPr>
              <a:t>URL Formats </a:t>
            </a:r>
          </a:p>
          <a:p>
            <a:pPr marL="0" indent="0" algn="just">
              <a:buNone/>
            </a:pPr>
            <a:r>
              <a:rPr lang="en-US" sz="1400" dirty="0"/>
              <a:t>	</a:t>
            </a:r>
            <a:r>
              <a:rPr lang="en-US" sz="2400" dirty="0">
                <a:solidFill>
                  <a:srgbClr val="002060"/>
                </a:solidFill>
                <a:latin typeface="+mj-lt"/>
                <a:ea typeface="+mj-ea"/>
                <a:cs typeface="+mj-cs"/>
              </a:rPr>
              <a:t>The first part of the URL is the protocol that we are using. </a:t>
            </a:r>
          </a:p>
          <a:p>
            <a:pPr marL="0" indent="0" algn="just">
              <a:buNone/>
            </a:pPr>
            <a:endParaRPr lang="en-US" sz="2400" dirty="0">
              <a:solidFill>
                <a:srgbClr val="002060"/>
              </a:solidFill>
              <a:latin typeface="+mj-lt"/>
              <a:ea typeface="+mj-ea"/>
              <a:cs typeface="+mj-cs"/>
            </a:endParaRPr>
          </a:p>
          <a:p>
            <a:pPr marL="0" indent="0" algn="just">
              <a:buNone/>
            </a:pPr>
            <a:endParaRPr lang="en-US" sz="1400" dirty="0"/>
          </a:p>
          <a:p>
            <a:pPr marL="0" indent="0" algn="just">
              <a:buNone/>
            </a:pPr>
            <a:endParaRPr lang="en-US" sz="1400" dirty="0"/>
          </a:p>
          <a:p>
            <a:pPr marL="0" indent="0" algn="just">
              <a:buNone/>
            </a:pPr>
            <a:endParaRPr lang="en-US" sz="1400" dirty="0"/>
          </a:p>
          <a:p>
            <a:pPr marL="0" indent="0" algn="just">
              <a:buNone/>
            </a:pPr>
            <a:endParaRPr lang="en-US" sz="1400" dirty="0"/>
          </a:p>
          <a:p>
            <a:pPr marL="0" indent="0" algn="just">
              <a:buNone/>
            </a:pPr>
            <a:endParaRPr lang="en-US" sz="2400" dirty="0">
              <a:solidFill>
                <a:srgbClr val="002060"/>
              </a:solidFill>
              <a:latin typeface="+mj-lt"/>
              <a:ea typeface="+mj-ea"/>
              <a:cs typeface="+mj-cs"/>
            </a:endParaRPr>
          </a:p>
          <a:p>
            <a:pPr marL="0" indent="0" algn="just">
              <a:buNone/>
            </a:pPr>
            <a:r>
              <a:rPr lang="en-US" sz="2400" dirty="0">
                <a:solidFill>
                  <a:srgbClr val="002060"/>
                </a:solidFill>
                <a:latin typeface="+mj-lt"/>
                <a:ea typeface="+mj-ea"/>
                <a:cs typeface="+mj-cs"/>
              </a:rPr>
              <a:t>The domain identifies the server from which we are requesting resources. Since the DNS system is case insensitive, this part of the URL is case insensitive. Alternatively, an IP address can be used for the domain</a:t>
            </a:r>
            <a:endParaRPr lang="en-IN" sz="2400" dirty="0">
              <a:solidFill>
                <a:srgbClr val="002060"/>
              </a:solidFill>
              <a:latin typeface="+mj-lt"/>
              <a:ea typeface="+mj-ea"/>
              <a:cs typeface="+mj-cs"/>
            </a:endParaRPr>
          </a:p>
        </p:txBody>
      </p:sp>
      <p:pic>
        <p:nvPicPr>
          <p:cNvPr id="4" name="Picture 3">
            <a:extLst>
              <a:ext uri="{FF2B5EF4-FFF2-40B4-BE49-F238E27FC236}">
                <a16:creationId xmlns:a16="http://schemas.microsoft.com/office/drawing/2014/main" id="{17F75801-EB0E-4857-E171-17FA40A627C9}"/>
              </a:ext>
            </a:extLst>
          </p:cNvPr>
          <p:cNvPicPr>
            <a:picLocks noChangeAspect="1"/>
          </p:cNvPicPr>
          <p:nvPr/>
        </p:nvPicPr>
        <p:blipFill>
          <a:blip r:embed="rId2"/>
          <a:stretch>
            <a:fillRect/>
          </a:stretch>
        </p:blipFill>
        <p:spPr>
          <a:xfrm>
            <a:off x="1028700" y="2740475"/>
            <a:ext cx="7086600" cy="1377050"/>
          </a:xfrm>
          <a:prstGeom prst="rect">
            <a:avLst/>
          </a:prstGeom>
        </p:spPr>
      </p:pic>
    </p:spTree>
    <p:extLst>
      <p:ext uri="{BB962C8B-B14F-4D97-AF65-F5344CB8AC3E}">
        <p14:creationId xmlns:p14="http://schemas.microsoft.com/office/powerpoint/2010/main" val="1618806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The Web</a:t>
            </a:r>
            <a:endParaRPr lang="en-US" sz="3200" dirty="0"/>
          </a:p>
        </p:txBody>
      </p:sp>
      <p:sp>
        <p:nvSpPr>
          <p:cNvPr id="3" name="Content Placeholder 2"/>
          <p:cNvSpPr>
            <a:spLocks noGrp="1"/>
          </p:cNvSpPr>
          <p:nvPr>
            <p:ph idx="1"/>
          </p:nvPr>
        </p:nvSpPr>
        <p:spPr>
          <a:xfrm>
            <a:off x="176486" y="1143000"/>
            <a:ext cx="8738914" cy="3352800"/>
          </a:xfrm>
        </p:spPr>
        <p:txBody>
          <a:bodyPr>
            <a:noAutofit/>
          </a:bodyPr>
          <a:lstStyle/>
          <a:p>
            <a:pPr marL="0" indent="0" algn="just">
              <a:buNone/>
            </a:pPr>
            <a:r>
              <a:rPr lang="en-IN" sz="2400" b="1" dirty="0">
                <a:solidFill>
                  <a:srgbClr val="C00000"/>
                </a:solidFill>
              </a:rPr>
              <a:t>The Hypertext Transfer Protocol </a:t>
            </a:r>
          </a:p>
          <a:p>
            <a:pPr algn="just"/>
            <a:r>
              <a:rPr lang="en-US" sz="2200" dirty="0">
                <a:solidFill>
                  <a:srgbClr val="002060"/>
                </a:solidFill>
                <a:latin typeface="+mj-lt"/>
                <a:ea typeface="+mj-ea"/>
                <a:cs typeface="+mj-cs"/>
              </a:rPr>
              <a:t>Web communications transactions use the same protocol: the Hypertext Transfer Protocol (HTTP). </a:t>
            </a:r>
          </a:p>
          <a:p>
            <a:pPr algn="just"/>
            <a:r>
              <a:rPr lang="en-US" sz="2200" dirty="0">
                <a:solidFill>
                  <a:srgbClr val="002060"/>
                </a:solidFill>
                <a:latin typeface="+mj-lt"/>
                <a:ea typeface="+mj-ea"/>
                <a:cs typeface="+mj-cs"/>
              </a:rPr>
              <a:t>HTTP consists of two phases: the request and the response. </a:t>
            </a:r>
          </a:p>
          <a:p>
            <a:pPr algn="just"/>
            <a:r>
              <a:rPr lang="en-US" sz="2200" dirty="0">
                <a:solidFill>
                  <a:srgbClr val="002060"/>
                </a:solidFill>
                <a:latin typeface="+mj-lt"/>
                <a:ea typeface="+mj-ea"/>
                <a:cs typeface="+mj-cs"/>
              </a:rPr>
              <a:t>Each HTTP communication (request or response) between a browser and a Web server consists of two parts: a header and a body. </a:t>
            </a:r>
          </a:p>
          <a:p>
            <a:pPr algn="just"/>
            <a:r>
              <a:rPr lang="en-US" sz="2200" dirty="0">
                <a:solidFill>
                  <a:srgbClr val="002060"/>
                </a:solidFill>
                <a:latin typeface="+mj-lt"/>
                <a:ea typeface="+mj-ea"/>
                <a:cs typeface="+mj-cs"/>
              </a:rPr>
              <a:t>The header contains information about the communication The body contains the data of the communication if there is any. </a:t>
            </a:r>
          </a:p>
          <a:p>
            <a:pPr algn="just"/>
            <a:r>
              <a:rPr lang="en-US" sz="2200" dirty="0">
                <a:solidFill>
                  <a:srgbClr val="002060"/>
                </a:solidFill>
                <a:latin typeface="+mj-lt"/>
                <a:ea typeface="+mj-ea"/>
                <a:cs typeface="+mj-cs"/>
              </a:rPr>
              <a:t>The HTTP establishes a TCP connection on port 80 (by default). </a:t>
            </a:r>
            <a:endParaRPr lang="en-IN" sz="2200" dirty="0">
              <a:solidFill>
                <a:srgbClr val="002060"/>
              </a:solidFill>
              <a:latin typeface="+mj-lt"/>
              <a:ea typeface="+mj-ea"/>
              <a:cs typeface="+mj-cs"/>
            </a:endParaRPr>
          </a:p>
        </p:txBody>
      </p:sp>
      <p:pic>
        <p:nvPicPr>
          <p:cNvPr id="12290" name="Picture 2">
            <a:extLst>
              <a:ext uri="{FF2B5EF4-FFF2-40B4-BE49-F238E27FC236}">
                <a16:creationId xmlns:a16="http://schemas.microsoft.com/office/drawing/2014/main" id="{E244DE2A-F0E0-F19E-592D-ECF00B197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619625"/>
            <a:ext cx="58674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1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3" y="1143000"/>
            <a:ext cx="8738914" cy="3352800"/>
          </a:xfrm>
        </p:spPr>
        <p:txBody>
          <a:bodyPr>
            <a:noAutofit/>
          </a:bodyPr>
          <a:lstStyle/>
          <a:p>
            <a:pPr marL="0" indent="0" algn="just">
              <a:buNone/>
            </a:pPr>
            <a:r>
              <a:rPr lang="en-IN" sz="2400" b="1" dirty="0">
                <a:solidFill>
                  <a:srgbClr val="C00000"/>
                </a:solidFill>
              </a:rPr>
              <a:t>  Hypertext Transfer Protocol </a:t>
            </a:r>
          </a:p>
          <a:p>
            <a:pPr algn="just"/>
            <a:r>
              <a:rPr lang="en-US" sz="2200" dirty="0">
                <a:solidFill>
                  <a:srgbClr val="002060"/>
                </a:solidFill>
                <a:latin typeface="+mj-lt"/>
                <a:ea typeface="+mj-ea"/>
                <a:cs typeface="+mj-cs"/>
              </a:rPr>
              <a:t>The HTTP protocol defines several different types of requests, each with a different intent and characteristics. </a:t>
            </a:r>
          </a:p>
          <a:p>
            <a:pPr algn="just"/>
            <a:r>
              <a:rPr lang="en-US" sz="2200" dirty="0">
                <a:solidFill>
                  <a:srgbClr val="002060"/>
                </a:solidFill>
                <a:latin typeface="+mj-lt"/>
                <a:ea typeface="+mj-ea"/>
                <a:cs typeface="+mj-cs"/>
              </a:rPr>
              <a:t>The most common requests are the GET and POST request. </a:t>
            </a:r>
          </a:p>
          <a:p>
            <a:pPr marL="0" indent="0" algn="just">
              <a:buNone/>
            </a:pPr>
            <a:r>
              <a:rPr lang="en-US" sz="2200" b="1" dirty="0">
                <a:solidFill>
                  <a:srgbClr val="00B050"/>
                </a:solidFill>
                <a:latin typeface="+mj-lt"/>
                <a:ea typeface="+mj-ea"/>
                <a:cs typeface="+mj-cs"/>
              </a:rPr>
              <a:t>GET request </a:t>
            </a:r>
          </a:p>
          <a:p>
            <a:pPr algn="just"/>
            <a:r>
              <a:rPr lang="en-US" sz="2200" dirty="0">
                <a:solidFill>
                  <a:srgbClr val="002060"/>
                </a:solidFill>
                <a:latin typeface="+mj-lt"/>
                <a:ea typeface="+mj-ea"/>
                <a:cs typeface="+mj-cs"/>
              </a:rPr>
              <a:t>In this request one is asking for a resource located at a specified URL to be retrieved. Whenever you click on a link, type in a URL in your browser, or click on a book mark, you are usually making a GET request</a:t>
            </a:r>
          </a:p>
          <a:p>
            <a:pPr marL="0" indent="0" algn="just">
              <a:buNone/>
            </a:pPr>
            <a:r>
              <a:rPr lang="en-US" sz="2200" b="1" dirty="0">
                <a:solidFill>
                  <a:srgbClr val="00B050"/>
                </a:solidFill>
                <a:latin typeface="+mj-lt"/>
                <a:ea typeface="+mj-ea"/>
                <a:cs typeface="+mj-cs"/>
              </a:rPr>
              <a:t>POST request </a:t>
            </a:r>
          </a:p>
          <a:p>
            <a:pPr algn="just"/>
            <a:r>
              <a:rPr lang="en-US" sz="2200" dirty="0">
                <a:solidFill>
                  <a:srgbClr val="002060"/>
                </a:solidFill>
                <a:latin typeface="+mj-lt"/>
                <a:ea typeface="+mj-ea"/>
                <a:cs typeface="+mj-cs"/>
              </a:rPr>
              <a:t>This method is normally used to transmit data to the server using an HTML form. A post request sends form data as part of the HTTP message, not as part of the URL. since the data is not transmitted in the URL, it is seen to be a safer way of transmitting data.</a:t>
            </a:r>
            <a:endParaRPr lang="en-IN" sz="2200" dirty="0">
              <a:solidFill>
                <a:srgbClr val="002060"/>
              </a:solidFill>
              <a:latin typeface="+mj-lt"/>
              <a:ea typeface="+mj-ea"/>
              <a:cs typeface="+mj-cs"/>
            </a:endParaRPr>
          </a:p>
        </p:txBody>
      </p:sp>
    </p:spTree>
    <p:extLst>
      <p:ext uri="{BB962C8B-B14F-4D97-AF65-F5344CB8AC3E}">
        <p14:creationId xmlns:p14="http://schemas.microsoft.com/office/powerpoint/2010/main" val="3499645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3" y="1143000"/>
            <a:ext cx="8738914" cy="3352800"/>
          </a:xfrm>
        </p:spPr>
        <p:txBody>
          <a:bodyPr>
            <a:noAutofit/>
          </a:bodyPr>
          <a:lstStyle/>
          <a:p>
            <a:pPr marL="0" indent="0" algn="just">
              <a:buNone/>
            </a:pPr>
            <a:r>
              <a:rPr lang="en-IN" sz="2400" b="1" dirty="0">
                <a:solidFill>
                  <a:srgbClr val="C00000"/>
                </a:solidFill>
              </a:rPr>
              <a:t>  Hypertext Transfer Protocol </a:t>
            </a:r>
          </a:p>
          <a:p>
            <a:pPr algn="just"/>
            <a:r>
              <a:rPr lang="en-US" sz="2200" b="1" dirty="0">
                <a:solidFill>
                  <a:srgbClr val="00B050"/>
                </a:solidFill>
                <a:latin typeface="+mj-lt"/>
                <a:ea typeface="+mj-ea"/>
                <a:cs typeface="+mj-cs"/>
              </a:rPr>
              <a:t>Response codes </a:t>
            </a:r>
            <a:r>
              <a:rPr lang="en-US" sz="2200" dirty="0">
                <a:solidFill>
                  <a:srgbClr val="002060"/>
                </a:solidFill>
                <a:latin typeface="+mj-lt"/>
                <a:ea typeface="+mj-ea"/>
                <a:cs typeface="+mj-cs"/>
              </a:rPr>
              <a:t>are integer values returned by the server as part of the response header. These codes describe the state of the request, including whether it was successful, had errors, requires permission, and more. </a:t>
            </a:r>
            <a:endParaRPr lang="en-IN" sz="2200" dirty="0">
              <a:solidFill>
                <a:srgbClr val="002060"/>
              </a:solidFill>
              <a:latin typeface="+mj-lt"/>
              <a:ea typeface="+mj-ea"/>
              <a:cs typeface="+mj-cs"/>
            </a:endParaRPr>
          </a:p>
        </p:txBody>
      </p:sp>
      <p:pic>
        <p:nvPicPr>
          <p:cNvPr id="5" name="Picture 4">
            <a:extLst>
              <a:ext uri="{FF2B5EF4-FFF2-40B4-BE49-F238E27FC236}">
                <a16:creationId xmlns:a16="http://schemas.microsoft.com/office/drawing/2014/main" id="{540E0F13-B7BC-8D01-AC44-C967E44236BD}"/>
              </a:ext>
            </a:extLst>
          </p:cNvPr>
          <p:cNvPicPr>
            <a:picLocks noChangeAspect="1"/>
          </p:cNvPicPr>
          <p:nvPr/>
        </p:nvPicPr>
        <p:blipFill>
          <a:blip r:embed="rId2"/>
          <a:stretch>
            <a:fillRect/>
          </a:stretch>
        </p:blipFill>
        <p:spPr>
          <a:xfrm>
            <a:off x="3048000" y="2819400"/>
            <a:ext cx="5791200" cy="3124200"/>
          </a:xfrm>
          <a:prstGeom prst="rect">
            <a:avLst/>
          </a:prstGeom>
        </p:spPr>
      </p:pic>
    </p:spTree>
    <p:extLst>
      <p:ext uri="{BB962C8B-B14F-4D97-AF65-F5344CB8AC3E}">
        <p14:creationId xmlns:p14="http://schemas.microsoft.com/office/powerpoint/2010/main" val="1301352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3" y="1143000"/>
            <a:ext cx="8738914" cy="3352800"/>
          </a:xfrm>
        </p:spPr>
        <p:txBody>
          <a:bodyPr>
            <a:noAutofit/>
          </a:bodyPr>
          <a:lstStyle/>
          <a:p>
            <a:pPr marL="0" indent="0" algn="just">
              <a:buNone/>
            </a:pPr>
            <a:r>
              <a:rPr lang="en-IN" sz="2400" b="1" dirty="0">
                <a:solidFill>
                  <a:srgbClr val="C00000"/>
                </a:solidFill>
              </a:rPr>
              <a:t>Hypertext Transfer Protocol </a:t>
            </a:r>
          </a:p>
          <a:p>
            <a:pPr marL="0" indent="0" algn="just">
              <a:buNone/>
            </a:pPr>
            <a:r>
              <a:rPr lang="en-US" sz="2200" b="1" dirty="0">
                <a:solidFill>
                  <a:srgbClr val="00B050"/>
                </a:solidFill>
                <a:latin typeface="+mj-lt"/>
                <a:ea typeface="+mj-ea"/>
                <a:cs typeface="+mj-cs"/>
              </a:rPr>
              <a:t>The Request Phase  - </a:t>
            </a:r>
            <a:r>
              <a:rPr lang="en-US" sz="2200" dirty="0">
                <a:solidFill>
                  <a:srgbClr val="002060"/>
                </a:solidFill>
                <a:latin typeface="+mj-lt"/>
                <a:ea typeface="+mj-ea"/>
                <a:cs typeface="+mj-cs"/>
              </a:rPr>
              <a:t>The general form of an HTTP request is as follows: </a:t>
            </a:r>
          </a:p>
          <a:p>
            <a:pPr algn="just"/>
            <a:r>
              <a:rPr lang="en-US" sz="2200" dirty="0">
                <a:solidFill>
                  <a:srgbClr val="002060"/>
                </a:solidFill>
                <a:latin typeface="+mj-lt"/>
                <a:ea typeface="+mj-ea"/>
                <a:cs typeface="+mj-cs"/>
              </a:rPr>
              <a:t>Header fields </a:t>
            </a:r>
          </a:p>
          <a:p>
            <a:pPr algn="just"/>
            <a:r>
              <a:rPr lang="en-US" sz="2200" dirty="0">
                <a:solidFill>
                  <a:srgbClr val="002060"/>
                </a:solidFill>
                <a:latin typeface="+mj-lt"/>
                <a:ea typeface="+mj-ea"/>
                <a:cs typeface="+mj-cs"/>
              </a:rPr>
              <a:t>Message body </a:t>
            </a:r>
            <a:endParaRPr lang="en-IN" sz="2200" dirty="0">
              <a:solidFill>
                <a:srgbClr val="002060"/>
              </a:solidFill>
              <a:latin typeface="+mj-lt"/>
              <a:ea typeface="+mj-ea"/>
              <a:cs typeface="+mj-cs"/>
            </a:endParaRPr>
          </a:p>
        </p:txBody>
      </p:sp>
      <p:pic>
        <p:nvPicPr>
          <p:cNvPr id="17410" name="Picture 2">
            <a:extLst>
              <a:ext uri="{FF2B5EF4-FFF2-40B4-BE49-F238E27FC236}">
                <a16:creationId xmlns:a16="http://schemas.microsoft.com/office/drawing/2014/main" id="{050D1C8C-9062-57AA-8A8B-8FBE321A0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057400"/>
            <a:ext cx="522558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723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3" y="1143000"/>
            <a:ext cx="8738914" cy="3352800"/>
          </a:xfrm>
        </p:spPr>
        <p:txBody>
          <a:bodyPr>
            <a:noAutofit/>
          </a:bodyPr>
          <a:lstStyle/>
          <a:p>
            <a:pPr marL="0" indent="0" algn="just">
              <a:buNone/>
            </a:pPr>
            <a:r>
              <a:rPr lang="en-IN" sz="2400" b="1" dirty="0">
                <a:solidFill>
                  <a:srgbClr val="C00000"/>
                </a:solidFill>
              </a:rPr>
              <a:t>Hypertext Transfer Protocol </a:t>
            </a:r>
          </a:p>
          <a:p>
            <a:pPr marL="0" indent="0" algn="just">
              <a:buNone/>
            </a:pPr>
            <a:r>
              <a:rPr lang="en-US" sz="2200" b="1" dirty="0">
                <a:solidFill>
                  <a:srgbClr val="00B050"/>
                </a:solidFill>
                <a:latin typeface="+mj-lt"/>
                <a:ea typeface="+mj-ea"/>
                <a:cs typeface="+mj-cs"/>
              </a:rPr>
              <a:t>The Request / Response Phase  - </a:t>
            </a:r>
            <a:r>
              <a:rPr lang="en-US" sz="2200" dirty="0">
                <a:solidFill>
                  <a:srgbClr val="002060"/>
                </a:solidFill>
                <a:latin typeface="+mj-lt"/>
                <a:ea typeface="+mj-ea"/>
                <a:cs typeface="+mj-cs"/>
              </a:rPr>
              <a:t>The general form of an HTTP request is as follows: </a:t>
            </a:r>
          </a:p>
          <a:p>
            <a:pPr algn="just"/>
            <a:r>
              <a:rPr lang="en-US" sz="2200" dirty="0">
                <a:solidFill>
                  <a:srgbClr val="002060"/>
                </a:solidFill>
                <a:latin typeface="+mj-lt"/>
                <a:ea typeface="+mj-ea"/>
                <a:cs typeface="+mj-cs"/>
              </a:rPr>
              <a:t>Header fields </a:t>
            </a:r>
          </a:p>
          <a:p>
            <a:pPr algn="just"/>
            <a:r>
              <a:rPr lang="en-US" sz="2200" dirty="0">
                <a:solidFill>
                  <a:srgbClr val="002060"/>
                </a:solidFill>
                <a:latin typeface="+mj-lt"/>
                <a:ea typeface="+mj-ea"/>
                <a:cs typeface="+mj-cs"/>
              </a:rPr>
              <a:t>Message body </a:t>
            </a:r>
            <a:endParaRPr lang="en-IN" sz="2200" dirty="0">
              <a:solidFill>
                <a:srgbClr val="002060"/>
              </a:solidFill>
              <a:latin typeface="+mj-lt"/>
              <a:ea typeface="+mj-ea"/>
              <a:cs typeface="+mj-cs"/>
            </a:endParaRPr>
          </a:p>
        </p:txBody>
      </p:sp>
      <p:pic>
        <p:nvPicPr>
          <p:cNvPr id="17410" name="Picture 2">
            <a:extLst>
              <a:ext uri="{FF2B5EF4-FFF2-40B4-BE49-F238E27FC236}">
                <a16:creationId xmlns:a16="http://schemas.microsoft.com/office/drawing/2014/main" id="{050D1C8C-9062-57AA-8A8B-8FBE321A0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133600"/>
            <a:ext cx="5225587"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052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Essentials:</a:t>
            </a:r>
            <a:endParaRPr lang="en-US" sz="3200" dirty="0"/>
          </a:p>
        </p:txBody>
      </p:sp>
      <p:sp>
        <p:nvSpPr>
          <p:cNvPr id="3" name="Content Placeholder 2"/>
          <p:cNvSpPr>
            <a:spLocks noGrp="1"/>
          </p:cNvSpPr>
          <p:nvPr>
            <p:ph idx="1"/>
          </p:nvPr>
        </p:nvSpPr>
        <p:spPr>
          <a:xfrm>
            <a:off x="152400" y="1143000"/>
            <a:ext cx="8763000" cy="3422176"/>
          </a:xfrm>
        </p:spPr>
        <p:txBody>
          <a:bodyPr>
            <a:noAutofit/>
          </a:bodyPr>
          <a:lstStyle/>
          <a:p>
            <a:pPr marL="0" indent="0" algn="just">
              <a:lnSpc>
                <a:spcPct val="119000"/>
              </a:lnSpc>
              <a:buNone/>
            </a:pPr>
            <a:r>
              <a:rPr lang="en-IN" sz="2800" b="1" dirty="0">
                <a:solidFill>
                  <a:srgbClr val="FF0000"/>
                </a:solidFill>
                <a:latin typeface="+mj-lt"/>
              </a:rPr>
              <a:t>Client and Server</a:t>
            </a:r>
            <a:endParaRPr lang="en-US" sz="2800" b="1" dirty="0">
              <a:solidFill>
                <a:srgbClr val="FF0000"/>
              </a:solidFill>
              <a:latin typeface="+mj-lt"/>
            </a:endParaRPr>
          </a:p>
          <a:p>
            <a:pPr marL="0" indent="0" algn="just">
              <a:lnSpc>
                <a:spcPct val="119000"/>
              </a:lnSpc>
              <a:buNone/>
            </a:pPr>
            <a:r>
              <a:rPr lang="en-US" sz="2400" dirty="0">
                <a:latin typeface="+mj-lt"/>
              </a:rPr>
              <a:t>The Web is a </a:t>
            </a:r>
            <a:r>
              <a:rPr lang="en-US" sz="2400" b="1" dirty="0">
                <a:solidFill>
                  <a:srgbClr val="7030A0"/>
                </a:solidFill>
                <a:latin typeface="+mj-lt"/>
              </a:rPr>
              <a:t>client/server application</a:t>
            </a:r>
            <a:r>
              <a:rPr lang="en-US" sz="2400" dirty="0">
                <a:latin typeface="+mj-lt"/>
              </a:rPr>
              <a:t>: Web browsers are </a:t>
            </a:r>
            <a:r>
              <a:rPr lang="en-US" sz="2400" b="1" dirty="0">
                <a:solidFill>
                  <a:srgbClr val="7030A0"/>
                </a:solidFill>
                <a:latin typeface="+mj-lt"/>
              </a:rPr>
              <a:t>clients </a:t>
            </a:r>
            <a:r>
              <a:rPr lang="en-US" sz="2400" dirty="0">
                <a:latin typeface="+mj-lt"/>
              </a:rPr>
              <a:t>which send requests to Web </a:t>
            </a:r>
            <a:r>
              <a:rPr lang="en-US" sz="2400" b="1" dirty="0">
                <a:solidFill>
                  <a:srgbClr val="7030A0"/>
                </a:solidFill>
                <a:latin typeface="+mj-lt"/>
              </a:rPr>
              <a:t>servers</a:t>
            </a:r>
            <a:r>
              <a:rPr lang="en-US" sz="2400" dirty="0">
                <a:latin typeface="+mj-lt"/>
              </a:rPr>
              <a:t>, which send responses back.</a:t>
            </a:r>
            <a:endParaRPr lang="en-IN" sz="2400" dirty="0">
              <a:solidFill>
                <a:srgbClr val="FF0000"/>
              </a:solidFill>
              <a:latin typeface="+mj-lt"/>
              <a:ea typeface="+mj-ea"/>
              <a:cs typeface="Calibri" panose="020F0502020204030204" pitchFamily="34" charset="0"/>
            </a:endParaRPr>
          </a:p>
        </p:txBody>
      </p:sp>
      <p:pic>
        <p:nvPicPr>
          <p:cNvPr id="1026" name="Picture 2" descr="Client-Server Architecture | Components, Types, Examples">
            <a:extLst>
              <a:ext uri="{FF2B5EF4-FFF2-40B4-BE49-F238E27FC236}">
                <a16:creationId xmlns:a16="http://schemas.microsoft.com/office/drawing/2014/main" id="{4AE12739-DE2A-5D7C-79DC-BC5F01FED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54088"/>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893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4" y="1143000"/>
            <a:ext cx="8738914" cy="3352800"/>
          </a:xfrm>
        </p:spPr>
        <p:txBody>
          <a:bodyPr>
            <a:noAutofit/>
          </a:bodyPr>
          <a:lstStyle/>
          <a:p>
            <a:pPr marL="0" indent="0" algn="just">
              <a:buNone/>
            </a:pPr>
            <a:r>
              <a:rPr lang="en-US" sz="2800" b="1" dirty="0">
                <a:solidFill>
                  <a:srgbClr val="00B050"/>
                </a:solidFill>
                <a:latin typeface="+mj-lt"/>
                <a:ea typeface="+mj-ea"/>
                <a:cs typeface="+mj-cs"/>
              </a:rPr>
              <a:t>website</a:t>
            </a:r>
            <a:r>
              <a:rPr lang="en-US" sz="2200" b="1" dirty="0">
                <a:solidFill>
                  <a:srgbClr val="00B050"/>
                </a:solidFill>
                <a:latin typeface="+mj-lt"/>
                <a:ea typeface="+mj-ea"/>
                <a:cs typeface="+mj-cs"/>
              </a:rPr>
              <a:t> </a:t>
            </a:r>
            <a:r>
              <a:rPr lang="en-US" sz="2400" dirty="0">
                <a:solidFill>
                  <a:srgbClr val="002060"/>
                </a:solidFill>
                <a:latin typeface="+mj-lt"/>
                <a:ea typeface="+mj-ea"/>
                <a:cs typeface="+mj-cs"/>
              </a:rPr>
              <a:t>(also written as web site) is a collection of web pages and related content that is identified by a common domain name and published on at least one web server. Examples of notable websites are Google, Facebook, Amazon, and Wikipedia.</a:t>
            </a:r>
          </a:p>
          <a:p>
            <a:pPr marL="0" indent="0" algn="just">
              <a:buNone/>
            </a:pPr>
            <a:endParaRPr lang="en-US" sz="2200" dirty="0">
              <a:solidFill>
                <a:srgbClr val="002060"/>
              </a:solidFill>
              <a:latin typeface="+mj-lt"/>
              <a:ea typeface="+mj-ea"/>
              <a:cs typeface="+mj-cs"/>
            </a:endParaRPr>
          </a:p>
          <a:p>
            <a:pPr marL="0" indent="0" algn="just">
              <a:buNone/>
            </a:pPr>
            <a:r>
              <a:rPr lang="en-US" sz="2800" b="1" dirty="0">
                <a:solidFill>
                  <a:srgbClr val="00B050"/>
                </a:solidFill>
                <a:latin typeface="+mj-lt"/>
                <a:ea typeface="+mj-ea"/>
                <a:cs typeface="+mj-cs"/>
              </a:rPr>
              <a:t>Static Websites versus Dynamic Websites </a:t>
            </a:r>
          </a:p>
          <a:p>
            <a:pPr marL="0" indent="0" algn="just">
              <a:buNone/>
            </a:pPr>
            <a:r>
              <a:rPr lang="en-US" sz="2400" b="1" dirty="0">
                <a:solidFill>
                  <a:srgbClr val="C00000"/>
                </a:solidFill>
                <a:latin typeface="+mj-lt"/>
                <a:ea typeface="+mj-ea"/>
                <a:cs typeface="+mj-cs"/>
              </a:rPr>
              <a:t>Static website </a:t>
            </a:r>
            <a:r>
              <a:rPr lang="en-US" sz="2400" dirty="0">
                <a:solidFill>
                  <a:srgbClr val="002060"/>
                </a:solidFill>
                <a:latin typeface="+mj-lt"/>
                <a:ea typeface="+mj-ea"/>
                <a:cs typeface="+mj-cs"/>
              </a:rPr>
              <a:t>consists only of HTML pages that look identical for all users at all times. </a:t>
            </a:r>
          </a:p>
          <a:p>
            <a:pPr marL="0" indent="0" algn="just">
              <a:buNone/>
            </a:pPr>
            <a:r>
              <a:rPr lang="en-US" sz="2400" b="1" dirty="0">
                <a:solidFill>
                  <a:srgbClr val="C00000"/>
                </a:solidFill>
                <a:latin typeface="+mj-lt"/>
                <a:ea typeface="+mj-ea"/>
                <a:cs typeface="+mj-cs"/>
              </a:rPr>
              <a:t>Dynamic website </a:t>
            </a:r>
            <a:r>
              <a:rPr lang="en-US" sz="2400" dirty="0">
                <a:solidFill>
                  <a:srgbClr val="002060"/>
                </a:solidFill>
                <a:latin typeface="+mj-lt"/>
                <a:ea typeface="+mj-ea"/>
                <a:cs typeface="+mj-cs"/>
              </a:rPr>
              <a:t>page content is being created at run time by a program created by a programmer; this page content can vary from user to user</a:t>
            </a:r>
          </a:p>
        </p:txBody>
      </p:sp>
    </p:spTree>
    <p:extLst>
      <p:ext uri="{BB962C8B-B14F-4D97-AF65-F5344CB8AC3E}">
        <p14:creationId xmlns:p14="http://schemas.microsoft.com/office/powerpoint/2010/main" val="2220504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3" y="1143000"/>
            <a:ext cx="8738914" cy="3352800"/>
          </a:xfrm>
        </p:spPr>
        <p:txBody>
          <a:bodyPr>
            <a:noAutofit/>
          </a:bodyPr>
          <a:lstStyle/>
          <a:p>
            <a:pPr marL="0" indent="0" algn="just">
              <a:buNone/>
            </a:pPr>
            <a:r>
              <a:rPr lang="en-IN" sz="2400" b="1" dirty="0">
                <a:solidFill>
                  <a:srgbClr val="C00000"/>
                </a:solidFill>
              </a:rPr>
              <a:t>  Hypertext Transfer Protocol </a:t>
            </a:r>
          </a:p>
          <a:p>
            <a:pPr algn="just"/>
            <a:r>
              <a:rPr lang="en-US" sz="2200" dirty="0">
                <a:solidFill>
                  <a:srgbClr val="002060"/>
                </a:solidFill>
                <a:latin typeface="+mj-lt"/>
                <a:ea typeface="+mj-ea"/>
                <a:cs typeface="+mj-cs"/>
              </a:rPr>
              <a:t>The HTTP protocol defines several different types of requests, each with a different intent and characteristics. </a:t>
            </a:r>
          </a:p>
          <a:p>
            <a:pPr algn="just"/>
            <a:r>
              <a:rPr lang="en-US" sz="2200" dirty="0">
                <a:solidFill>
                  <a:srgbClr val="002060"/>
                </a:solidFill>
                <a:latin typeface="+mj-lt"/>
                <a:ea typeface="+mj-ea"/>
                <a:cs typeface="+mj-cs"/>
              </a:rPr>
              <a:t>The most common requests are the GET and POST request. </a:t>
            </a:r>
          </a:p>
          <a:p>
            <a:pPr marL="0" indent="0" algn="just">
              <a:buNone/>
            </a:pPr>
            <a:r>
              <a:rPr lang="en-US" sz="2200" b="1" dirty="0">
                <a:solidFill>
                  <a:srgbClr val="00B050"/>
                </a:solidFill>
                <a:latin typeface="+mj-lt"/>
                <a:ea typeface="+mj-ea"/>
                <a:cs typeface="+mj-cs"/>
              </a:rPr>
              <a:t>GET request </a:t>
            </a:r>
          </a:p>
          <a:p>
            <a:pPr algn="just"/>
            <a:r>
              <a:rPr lang="en-US" sz="2200" dirty="0">
                <a:solidFill>
                  <a:srgbClr val="002060"/>
                </a:solidFill>
                <a:latin typeface="+mj-lt"/>
                <a:ea typeface="+mj-ea"/>
                <a:cs typeface="+mj-cs"/>
              </a:rPr>
              <a:t>In this request one is asking for a resource located at a specified URL to be retrieved. Whenever you click on a link, type in a URL in your browser, or click on a book mark, you are usually making a GET request</a:t>
            </a:r>
          </a:p>
          <a:p>
            <a:pPr marL="0" indent="0" algn="just">
              <a:buNone/>
            </a:pPr>
            <a:r>
              <a:rPr lang="en-US" sz="2200" b="1" dirty="0">
                <a:solidFill>
                  <a:srgbClr val="00B050"/>
                </a:solidFill>
                <a:latin typeface="+mj-lt"/>
                <a:ea typeface="+mj-ea"/>
                <a:cs typeface="+mj-cs"/>
              </a:rPr>
              <a:t>POST request </a:t>
            </a:r>
          </a:p>
          <a:p>
            <a:pPr algn="just"/>
            <a:r>
              <a:rPr lang="en-US" sz="2200" dirty="0">
                <a:solidFill>
                  <a:srgbClr val="002060"/>
                </a:solidFill>
                <a:latin typeface="+mj-lt"/>
                <a:ea typeface="+mj-ea"/>
                <a:cs typeface="+mj-cs"/>
              </a:rPr>
              <a:t>This method is normally used to transmit data to the server using an HTML form. A post request sends form data as part of the HTTP message, not as part of the URL. since the data is not transmitted in the URL, it is seen to be a safer way of transmitting data.</a:t>
            </a:r>
            <a:endParaRPr lang="en-IN" sz="2200" dirty="0">
              <a:solidFill>
                <a:srgbClr val="002060"/>
              </a:solidFill>
              <a:latin typeface="+mj-lt"/>
              <a:ea typeface="+mj-ea"/>
              <a:cs typeface="+mj-cs"/>
            </a:endParaRPr>
          </a:p>
        </p:txBody>
      </p:sp>
    </p:spTree>
    <p:extLst>
      <p:ext uri="{BB962C8B-B14F-4D97-AF65-F5344CB8AC3E}">
        <p14:creationId xmlns:p14="http://schemas.microsoft.com/office/powerpoint/2010/main" val="13604634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202543" y="1143000"/>
            <a:ext cx="8738914" cy="3352800"/>
          </a:xfrm>
        </p:spPr>
        <p:txBody>
          <a:bodyPr>
            <a:noAutofit/>
          </a:bodyPr>
          <a:lstStyle/>
          <a:p>
            <a:pPr marL="0" indent="0" algn="just">
              <a:buNone/>
            </a:pPr>
            <a:r>
              <a:rPr lang="en-IN" sz="2400" b="1" dirty="0">
                <a:solidFill>
                  <a:srgbClr val="C00000"/>
                </a:solidFill>
              </a:rPr>
              <a:t>  Client-Side Scripting versus Server-Side Scripting</a:t>
            </a:r>
          </a:p>
          <a:p>
            <a:pPr algn="just"/>
            <a:r>
              <a:rPr lang="en-US" sz="2800" dirty="0">
                <a:solidFill>
                  <a:srgbClr val="002060"/>
                </a:solidFill>
                <a:latin typeface="+mj-lt"/>
                <a:ea typeface="+mj-ea"/>
                <a:cs typeface="+mj-cs"/>
              </a:rPr>
              <a:t>Client-side scripting:- method of interacting with web browser </a:t>
            </a:r>
          </a:p>
          <a:p>
            <a:pPr algn="just"/>
            <a:r>
              <a:rPr lang="en-US" sz="2800" dirty="0">
                <a:solidFill>
                  <a:srgbClr val="002060"/>
                </a:solidFill>
                <a:latin typeface="+mj-lt"/>
                <a:ea typeface="+mj-ea"/>
                <a:cs typeface="+mj-cs"/>
              </a:rPr>
              <a:t>Client-side scripting with JavaScript can be used to validate user input, to interact with the browser, to enhance web pages, and to add client/server communication between a browser and a web server. </a:t>
            </a:r>
          </a:p>
          <a:p>
            <a:pPr algn="just"/>
            <a:r>
              <a:rPr lang="en-US" sz="2800" dirty="0">
                <a:solidFill>
                  <a:srgbClr val="002060"/>
                </a:solidFill>
                <a:latin typeface="+mj-lt"/>
                <a:ea typeface="+mj-ea"/>
                <a:cs typeface="+mj-cs"/>
              </a:rPr>
              <a:t>Server-side scripts:- allow user to interact with server</a:t>
            </a:r>
            <a:endParaRPr lang="en-IN" sz="2800" dirty="0">
              <a:solidFill>
                <a:srgbClr val="002060"/>
              </a:solidFill>
              <a:latin typeface="+mj-lt"/>
              <a:ea typeface="+mj-ea"/>
              <a:cs typeface="+mj-cs"/>
            </a:endParaRPr>
          </a:p>
        </p:txBody>
      </p:sp>
    </p:spTree>
    <p:extLst>
      <p:ext uri="{BB962C8B-B14F-4D97-AF65-F5344CB8AC3E}">
        <p14:creationId xmlns:p14="http://schemas.microsoft.com/office/powerpoint/2010/main" val="2607587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4" y="0"/>
            <a:ext cx="8019978" cy="994741"/>
          </a:xfrm>
        </p:spPr>
        <p:txBody>
          <a:bodyPr/>
          <a:lstStyle/>
          <a:p>
            <a:r>
              <a:rPr lang="en-IN" sz="3200" dirty="0"/>
              <a:t>The Web</a:t>
            </a:r>
            <a:endParaRPr lang="en-US" sz="3200" dirty="0"/>
          </a:p>
        </p:txBody>
      </p:sp>
      <p:sp>
        <p:nvSpPr>
          <p:cNvPr id="3" name="Content Placeholder 2"/>
          <p:cNvSpPr>
            <a:spLocks noGrp="1"/>
          </p:cNvSpPr>
          <p:nvPr>
            <p:ph idx="1"/>
          </p:nvPr>
        </p:nvSpPr>
        <p:spPr>
          <a:xfrm>
            <a:off x="166318" y="1295400"/>
            <a:ext cx="8738914" cy="3352800"/>
          </a:xfrm>
        </p:spPr>
        <p:txBody>
          <a:bodyPr>
            <a:noAutofit/>
          </a:bodyPr>
          <a:lstStyle/>
          <a:p>
            <a:pPr marL="0" indent="0" algn="just">
              <a:buNone/>
            </a:pPr>
            <a:r>
              <a:rPr lang="en-IN" sz="2400" b="1" dirty="0">
                <a:solidFill>
                  <a:srgbClr val="C00000"/>
                </a:solidFill>
              </a:rPr>
              <a:t>The Web Programmer’s Toolbox</a:t>
            </a:r>
          </a:p>
          <a:p>
            <a:pPr marL="0" indent="0" algn="just">
              <a:buNone/>
            </a:pPr>
            <a:r>
              <a:rPr lang="en-US" sz="2800" dirty="0">
                <a:solidFill>
                  <a:srgbClr val="002060"/>
                </a:solidFill>
                <a:latin typeface="+mj-lt"/>
                <a:ea typeface="+mj-ea"/>
                <a:cs typeface="+mj-cs"/>
              </a:rPr>
              <a:t>common tools used in Web programming—some are programming languages</a:t>
            </a:r>
            <a:endParaRPr lang="en-IN" sz="2800" dirty="0">
              <a:solidFill>
                <a:srgbClr val="002060"/>
              </a:solidFill>
              <a:latin typeface="+mj-lt"/>
              <a:ea typeface="+mj-ea"/>
              <a:cs typeface="+mj-cs"/>
            </a:endParaRPr>
          </a:p>
          <a:p>
            <a:pPr marL="3222625" algn="just">
              <a:buFont typeface="Wingdings" panose="05000000000000000000" pitchFamily="2" charset="2"/>
              <a:buChar char="Ø"/>
            </a:pPr>
            <a:r>
              <a:rPr lang="en-IN" sz="2000" b="1" dirty="0">
                <a:solidFill>
                  <a:srgbClr val="7030A0"/>
                </a:solidFill>
                <a:latin typeface="+mj-lt"/>
                <a:ea typeface="+mj-ea"/>
                <a:cs typeface="+mj-cs"/>
              </a:rPr>
              <a:t>XHTML</a:t>
            </a:r>
          </a:p>
          <a:p>
            <a:pPr marL="3222625" algn="just">
              <a:buFont typeface="Wingdings" panose="05000000000000000000" pitchFamily="2" charset="2"/>
              <a:buChar char="Ø"/>
            </a:pPr>
            <a:r>
              <a:rPr lang="en-IN" sz="2000" b="1" dirty="0">
                <a:solidFill>
                  <a:srgbClr val="7030A0"/>
                </a:solidFill>
                <a:latin typeface="+mj-lt"/>
                <a:ea typeface="+mj-ea"/>
                <a:cs typeface="+mj-cs"/>
              </a:rPr>
              <a:t>XML</a:t>
            </a:r>
          </a:p>
          <a:p>
            <a:pPr marL="3222625" algn="just">
              <a:buFont typeface="Wingdings" panose="05000000000000000000" pitchFamily="2" charset="2"/>
              <a:buChar char="Ø"/>
            </a:pPr>
            <a:r>
              <a:rPr lang="en-IN" sz="2000" b="1" dirty="0">
                <a:solidFill>
                  <a:srgbClr val="7030A0"/>
                </a:solidFill>
                <a:latin typeface="+mj-lt"/>
                <a:ea typeface="+mj-ea"/>
                <a:cs typeface="+mj-cs"/>
              </a:rPr>
              <a:t>JavaScript</a:t>
            </a:r>
          </a:p>
          <a:p>
            <a:pPr marL="3222625" algn="just">
              <a:buFont typeface="Wingdings" panose="05000000000000000000" pitchFamily="2" charset="2"/>
              <a:buChar char="Ø"/>
            </a:pPr>
            <a:r>
              <a:rPr lang="en-IN" sz="2000" b="1" dirty="0">
                <a:solidFill>
                  <a:srgbClr val="7030A0"/>
                </a:solidFill>
                <a:latin typeface="+mj-lt"/>
                <a:ea typeface="+mj-ea"/>
                <a:cs typeface="+mj-cs"/>
              </a:rPr>
              <a:t>Flash</a:t>
            </a:r>
          </a:p>
          <a:p>
            <a:pPr marL="3222625" algn="just">
              <a:buFont typeface="Wingdings" panose="05000000000000000000" pitchFamily="2" charset="2"/>
              <a:buChar char="Ø"/>
            </a:pPr>
            <a:r>
              <a:rPr lang="en-IN" sz="2000" b="1" dirty="0">
                <a:solidFill>
                  <a:srgbClr val="7030A0"/>
                </a:solidFill>
                <a:latin typeface="+mj-lt"/>
                <a:ea typeface="+mj-ea"/>
                <a:cs typeface="+mj-cs"/>
              </a:rPr>
              <a:t>PHP</a:t>
            </a:r>
          </a:p>
          <a:p>
            <a:pPr marL="3222625" algn="just">
              <a:buFont typeface="Wingdings" panose="05000000000000000000" pitchFamily="2" charset="2"/>
              <a:buChar char="Ø"/>
            </a:pPr>
            <a:r>
              <a:rPr lang="en-IN" sz="2000" b="1" dirty="0">
                <a:solidFill>
                  <a:srgbClr val="7030A0"/>
                </a:solidFill>
                <a:latin typeface="+mj-lt"/>
                <a:ea typeface="+mj-ea"/>
                <a:cs typeface="+mj-cs"/>
              </a:rPr>
              <a:t>Ajax</a:t>
            </a:r>
          </a:p>
          <a:p>
            <a:pPr marL="3222625" algn="just">
              <a:buFont typeface="Wingdings" panose="05000000000000000000" pitchFamily="2" charset="2"/>
              <a:buChar char="Ø"/>
            </a:pPr>
            <a:r>
              <a:rPr lang="en-IN" sz="2000" b="1" dirty="0">
                <a:solidFill>
                  <a:srgbClr val="7030A0"/>
                </a:solidFill>
                <a:latin typeface="+mj-lt"/>
                <a:ea typeface="+mj-ea"/>
                <a:cs typeface="+mj-cs"/>
              </a:rPr>
              <a:t>.NET</a:t>
            </a:r>
          </a:p>
          <a:p>
            <a:pPr marL="3222625" algn="just">
              <a:buFont typeface="Wingdings" panose="05000000000000000000" pitchFamily="2" charset="2"/>
              <a:buChar char="Ø"/>
            </a:pPr>
            <a:r>
              <a:rPr lang="en-IN" sz="2000" b="1" dirty="0">
                <a:solidFill>
                  <a:srgbClr val="7030A0"/>
                </a:solidFill>
                <a:latin typeface="+mj-lt"/>
                <a:ea typeface="+mj-ea"/>
                <a:cs typeface="+mj-cs"/>
              </a:rPr>
              <a:t>Ruby</a:t>
            </a:r>
          </a:p>
          <a:p>
            <a:pPr marL="3222625" algn="just">
              <a:buFont typeface="Wingdings" panose="05000000000000000000" pitchFamily="2" charset="2"/>
              <a:buChar char="Ø"/>
            </a:pPr>
            <a:r>
              <a:rPr lang="en-IN" sz="2000" b="1" dirty="0">
                <a:solidFill>
                  <a:srgbClr val="7030A0"/>
                </a:solidFill>
                <a:latin typeface="+mj-lt"/>
                <a:ea typeface="+mj-ea"/>
                <a:cs typeface="+mj-cs"/>
              </a:rPr>
              <a:t>Rails</a:t>
            </a:r>
          </a:p>
        </p:txBody>
      </p:sp>
    </p:spTree>
    <p:extLst>
      <p:ext uri="{BB962C8B-B14F-4D97-AF65-F5344CB8AC3E}">
        <p14:creationId xmlns:p14="http://schemas.microsoft.com/office/powerpoint/2010/main" val="678357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119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Essentials:</a:t>
            </a:r>
            <a:endParaRPr lang="en-US" sz="3200" dirty="0"/>
          </a:p>
        </p:txBody>
      </p:sp>
      <p:pic>
        <p:nvPicPr>
          <p:cNvPr id="4" name="object 2">
            <a:extLst>
              <a:ext uri="{FF2B5EF4-FFF2-40B4-BE49-F238E27FC236}">
                <a16:creationId xmlns:a16="http://schemas.microsoft.com/office/drawing/2014/main" id="{4B91AD03-CCEF-5324-EF0C-C6E846C0EDAF}"/>
              </a:ext>
            </a:extLst>
          </p:cNvPr>
          <p:cNvPicPr/>
          <p:nvPr/>
        </p:nvPicPr>
        <p:blipFill>
          <a:blip r:embed="rId2" cstate="print"/>
          <a:stretch>
            <a:fillRect/>
          </a:stretch>
        </p:blipFill>
        <p:spPr>
          <a:xfrm>
            <a:off x="457199" y="1524000"/>
            <a:ext cx="7765322" cy="4076700"/>
          </a:xfrm>
          <a:prstGeom prst="rect">
            <a:avLst/>
          </a:prstGeom>
        </p:spPr>
      </p:pic>
    </p:spTree>
    <p:extLst>
      <p:ext uri="{BB962C8B-B14F-4D97-AF65-F5344CB8AC3E}">
        <p14:creationId xmlns:p14="http://schemas.microsoft.com/office/powerpoint/2010/main" val="199184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Essentials:</a:t>
            </a:r>
            <a:endParaRPr lang="en-US" sz="3200" dirty="0"/>
          </a:p>
        </p:txBody>
      </p:sp>
      <p:sp>
        <p:nvSpPr>
          <p:cNvPr id="3" name="Content Placeholder 2"/>
          <p:cNvSpPr>
            <a:spLocks noGrp="1"/>
          </p:cNvSpPr>
          <p:nvPr>
            <p:ph idx="1"/>
          </p:nvPr>
        </p:nvSpPr>
        <p:spPr>
          <a:xfrm>
            <a:off x="266700" y="1262782"/>
            <a:ext cx="8610600" cy="3422176"/>
          </a:xfrm>
        </p:spPr>
        <p:txBody>
          <a:bodyPr>
            <a:noAutofit/>
          </a:bodyPr>
          <a:lstStyle/>
          <a:p>
            <a:pPr marL="0" indent="0" algn="just">
              <a:buNone/>
            </a:pPr>
            <a:r>
              <a:rPr lang="en-US" sz="2800" b="1" dirty="0">
                <a:solidFill>
                  <a:srgbClr val="C00000"/>
                </a:solidFill>
                <a:latin typeface="+mj-lt"/>
                <a:ea typeface="+mj-ea"/>
                <a:cs typeface="+mj-cs"/>
              </a:rPr>
              <a:t>Web server:  </a:t>
            </a:r>
            <a:r>
              <a:rPr lang="en-US" sz="2800" dirty="0">
                <a:solidFill>
                  <a:srgbClr val="002060"/>
                </a:solidFill>
                <a:latin typeface="+mj-lt"/>
                <a:ea typeface="+mj-ea"/>
                <a:cs typeface="+mj-cs"/>
              </a:rPr>
              <a:t>Software that delivers Web pages and other documents to browsers using the HTTP protocol</a:t>
            </a:r>
          </a:p>
          <a:p>
            <a:pPr marL="0" indent="0" algn="just">
              <a:buNone/>
            </a:pPr>
            <a:endParaRPr lang="en-US" sz="2800" dirty="0">
              <a:solidFill>
                <a:srgbClr val="002060"/>
              </a:solidFill>
              <a:latin typeface="+mj-lt"/>
              <a:ea typeface="+mj-ea"/>
              <a:cs typeface="+mj-cs"/>
            </a:endParaRPr>
          </a:p>
          <a:p>
            <a:pPr marL="0" indent="0" algn="just">
              <a:buNone/>
            </a:pPr>
            <a:r>
              <a:rPr lang="en-US" sz="2800" b="1" dirty="0">
                <a:solidFill>
                  <a:srgbClr val="C00000"/>
                </a:solidFill>
                <a:latin typeface="+mj-lt"/>
                <a:ea typeface="+mj-ea"/>
                <a:cs typeface="+mj-cs"/>
              </a:rPr>
              <a:t>URL: </a:t>
            </a:r>
            <a:r>
              <a:rPr lang="en-US" sz="2800" dirty="0">
                <a:solidFill>
                  <a:srgbClr val="002060"/>
                </a:solidFill>
                <a:latin typeface="+mj-lt"/>
                <a:ea typeface="+mj-ea"/>
                <a:cs typeface="+mj-cs"/>
              </a:rPr>
              <a:t>Uniform Resource Locator, the unique address which identifies a resource on the Internet for routing purposes.</a:t>
            </a:r>
          </a:p>
          <a:p>
            <a:pPr marL="0" indent="0" algn="just">
              <a:buNone/>
            </a:pPr>
            <a:endParaRPr lang="en-US" sz="2000" dirty="0">
              <a:solidFill>
                <a:srgbClr val="002060"/>
              </a:solidFill>
              <a:latin typeface="+mj-lt"/>
              <a:ea typeface="+mj-ea"/>
              <a:cs typeface="+mj-cs"/>
            </a:endParaRPr>
          </a:p>
          <a:p>
            <a:pPr marL="0" indent="0" algn="just">
              <a:buNone/>
            </a:pPr>
            <a:r>
              <a:rPr lang="en-US" sz="1600" b="1" i="1" dirty="0">
                <a:solidFill>
                  <a:srgbClr val="00B050"/>
                </a:solidFill>
                <a:ea typeface="+mj-ea"/>
                <a:cs typeface="+mj-cs"/>
              </a:rPr>
              <a:t> </a:t>
            </a:r>
            <a:endParaRPr lang="en-IN" sz="1600" b="1" i="1" dirty="0">
              <a:solidFill>
                <a:srgbClr val="00B050"/>
              </a:solidFill>
              <a:ea typeface="+mj-ea"/>
              <a:cs typeface="+mj-cs"/>
            </a:endParaRPr>
          </a:p>
        </p:txBody>
      </p:sp>
      <p:pic>
        <p:nvPicPr>
          <p:cNvPr id="5" name="Picture 4">
            <a:extLst>
              <a:ext uri="{FF2B5EF4-FFF2-40B4-BE49-F238E27FC236}">
                <a16:creationId xmlns:a16="http://schemas.microsoft.com/office/drawing/2014/main" id="{24F5DE21-DE0C-7FE2-60A9-A40774CB1665}"/>
              </a:ext>
            </a:extLst>
          </p:cNvPr>
          <p:cNvPicPr>
            <a:picLocks noChangeAspect="1"/>
          </p:cNvPicPr>
          <p:nvPr/>
        </p:nvPicPr>
        <p:blipFill>
          <a:blip r:embed="rId2"/>
          <a:stretch>
            <a:fillRect/>
          </a:stretch>
        </p:blipFill>
        <p:spPr>
          <a:xfrm>
            <a:off x="609600" y="3810000"/>
            <a:ext cx="7086600" cy="1377050"/>
          </a:xfrm>
          <a:prstGeom prst="rect">
            <a:avLst/>
          </a:prstGeom>
        </p:spPr>
      </p:pic>
    </p:spTree>
    <p:extLst>
      <p:ext uri="{BB962C8B-B14F-4D97-AF65-F5344CB8AC3E}">
        <p14:creationId xmlns:p14="http://schemas.microsoft.com/office/powerpoint/2010/main" val="76341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Essentials:</a:t>
            </a:r>
            <a:endParaRPr lang="en-US" sz="3200" dirty="0"/>
          </a:p>
        </p:txBody>
      </p:sp>
      <p:pic>
        <p:nvPicPr>
          <p:cNvPr id="5" name="object 2">
            <a:extLst>
              <a:ext uri="{FF2B5EF4-FFF2-40B4-BE49-F238E27FC236}">
                <a16:creationId xmlns:a16="http://schemas.microsoft.com/office/drawing/2014/main" id="{154EBB09-7B8C-29EE-863A-919477E9A6EA}"/>
              </a:ext>
            </a:extLst>
          </p:cNvPr>
          <p:cNvPicPr>
            <a:picLocks noGrp="1"/>
          </p:cNvPicPr>
          <p:nvPr>
            <p:ph idx="1"/>
          </p:nvPr>
        </p:nvPicPr>
        <p:blipFill>
          <a:blip r:embed="rId2" cstate="print"/>
          <a:stretch>
            <a:fillRect/>
          </a:stretch>
        </p:blipFill>
        <p:spPr>
          <a:xfrm>
            <a:off x="152400" y="1371600"/>
            <a:ext cx="8686800" cy="4267200"/>
          </a:xfrm>
          <a:prstGeom prst="rect">
            <a:avLst/>
          </a:prstGeom>
        </p:spPr>
      </p:pic>
    </p:spTree>
    <p:extLst>
      <p:ext uri="{BB962C8B-B14F-4D97-AF65-F5344CB8AC3E}">
        <p14:creationId xmlns:p14="http://schemas.microsoft.com/office/powerpoint/2010/main" val="32077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Web Essentials:</a:t>
            </a:r>
            <a:endParaRPr lang="en-US" sz="3200" dirty="0"/>
          </a:p>
        </p:txBody>
      </p:sp>
      <p:sp>
        <p:nvSpPr>
          <p:cNvPr id="3" name="Content Placeholder 2"/>
          <p:cNvSpPr>
            <a:spLocks noGrp="1"/>
          </p:cNvSpPr>
          <p:nvPr>
            <p:ph idx="1"/>
          </p:nvPr>
        </p:nvSpPr>
        <p:spPr>
          <a:xfrm>
            <a:off x="266700" y="1262782"/>
            <a:ext cx="8610600" cy="3422176"/>
          </a:xfrm>
        </p:spPr>
        <p:txBody>
          <a:bodyPr>
            <a:noAutofit/>
          </a:bodyPr>
          <a:lstStyle/>
          <a:p>
            <a:pPr marL="0" indent="0" algn="just">
              <a:buNone/>
            </a:pPr>
            <a:r>
              <a:rPr lang="en-IN" sz="2800" b="1" dirty="0">
                <a:solidFill>
                  <a:srgbClr val="C00000"/>
                </a:solidFill>
                <a:latin typeface="+mj-lt"/>
                <a:ea typeface="+mj-ea"/>
                <a:cs typeface="+mj-cs"/>
              </a:rPr>
              <a:t>The Internet:</a:t>
            </a:r>
            <a:endParaRPr lang="en-IN" sz="2800" dirty="0">
              <a:solidFill>
                <a:srgbClr val="002060"/>
              </a:solidFill>
              <a:latin typeface="+mj-lt"/>
              <a:ea typeface="+mj-ea"/>
              <a:cs typeface="+mj-cs"/>
            </a:endParaRPr>
          </a:p>
          <a:p>
            <a:pPr marL="0" indent="0" algn="just">
              <a:buNone/>
            </a:pPr>
            <a:r>
              <a:rPr lang="en-IN" sz="2800" dirty="0">
                <a:solidFill>
                  <a:srgbClr val="002060"/>
                </a:solidFill>
                <a:latin typeface="+mj-lt"/>
                <a:ea typeface="+mj-ea"/>
                <a:cs typeface="+mj-cs"/>
              </a:rPr>
              <a:t>• Medium for communication and interaction in inter connected network.</a:t>
            </a:r>
          </a:p>
          <a:p>
            <a:pPr marL="0" indent="0" algn="just">
              <a:buNone/>
            </a:pPr>
            <a:r>
              <a:rPr lang="en-IN" sz="2800" dirty="0">
                <a:solidFill>
                  <a:srgbClr val="002060"/>
                </a:solidFill>
                <a:latin typeface="+mj-lt"/>
                <a:ea typeface="+mj-ea"/>
                <a:cs typeface="+mj-cs"/>
              </a:rPr>
              <a:t>• Makes information constantly and instantly available to anyone with a connection.</a:t>
            </a:r>
          </a:p>
          <a:p>
            <a:pPr marL="0" indent="0" algn="just">
              <a:buNone/>
            </a:pPr>
            <a:r>
              <a:rPr lang="en-IN" sz="2800" dirty="0">
                <a:solidFill>
                  <a:srgbClr val="002060"/>
                </a:solidFill>
                <a:latin typeface="+mj-lt"/>
                <a:ea typeface="+mj-ea"/>
                <a:cs typeface="+mj-cs"/>
              </a:rPr>
              <a:t> </a:t>
            </a:r>
            <a:r>
              <a:rPr lang="en-IN" sz="2800" b="1" dirty="0">
                <a:solidFill>
                  <a:srgbClr val="C00000"/>
                </a:solidFill>
                <a:latin typeface="+mj-lt"/>
                <a:ea typeface="+mj-ea"/>
                <a:cs typeface="+mj-cs"/>
              </a:rPr>
              <a:t>Web Browsers:</a:t>
            </a:r>
          </a:p>
          <a:p>
            <a:pPr marL="0" indent="0" algn="just">
              <a:buNone/>
            </a:pPr>
            <a:r>
              <a:rPr lang="en-IN" sz="2800" dirty="0">
                <a:solidFill>
                  <a:srgbClr val="002060"/>
                </a:solidFill>
                <a:latin typeface="+mj-lt"/>
                <a:ea typeface="+mj-ea"/>
                <a:cs typeface="+mj-cs"/>
              </a:rPr>
              <a:t>• User agent for Web is called a browser: </a:t>
            </a:r>
          </a:p>
          <a:p>
            <a:pPr marL="627063" indent="0" algn="just">
              <a:buNone/>
            </a:pPr>
            <a:r>
              <a:rPr lang="en-IN" sz="2800" dirty="0">
                <a:solidFill>
                  <a:srgbClr val="00B050"/>
                </a:solidFill>
                <a:latin typeface="+mj-lt"/>
                <a:ea typeface="+mj-ea"/>
                <a:cs typeface="+mj-cs"/>
              </a:rPr>
              <a:t>o Internet Explorer</a:t>
            </a:r>
          </a:p>
          <a:p>
            <a:pPr marL="627063" indent="0" algn="just">
              <a:buNone/>
            </a:pPr>
            <a:r>
              <a:rPr lang="en-IN" sz="2800" dirty="0">
                <a:solidFill>
                  <a:srgbClr val="00B050"/>
                </a:solidFill>
                <a:latin typeface="+mj-lt"/>
                <a:ea typeface="+mj-ea"/>
                <a:cs typeface="+mj-cs"/>
              </a:rPr>
              <a:t>o Firefox</a:t>
            </a:r>
          </a:p>
          <a:p>
            <a:pPr marL="627063" indent="0" algn="just">
              <a:buNone/>
            </a:pPr>
            <a:endParaRPr lang="en-IN" sz="2000" dirty="0">
              <a:solidFill>
                <a:srgbClr val="00B050"/>
              </a:solidFill>
              <a:latin typeface="+mj-lt"/>
              <a:ea typeface="+mj-ea"/>
              <a:cs typeface="+mj-cs"/>
            </a:endParaRPr>
          </a:p>
          <a:p>
            <a:pPr marL="0" indent="0" algn="just">
              <a:buNone/>
            </a:pPr>
            <a:r>
              <a:rPr lang="en-IN" sz="2000" dirty="0">
                <a:solidFill>
                  <a:srgbClr val="002060"/>
                </a:solidFill>
                <a:latin typeface="+mj-lt"/>
                <a:ea typeface="+mj-ea"/>
                <a:cs typeface="+mj-cs"/>
              </a:rPr>
              <a:t>`</a:t>
            </a:r>
          </a:p>
        </p:txBody>
      </p:sp>
    </p:spTree>
    <p:extLst>
      <p:ext uri="{BB962C8B-B14F-4D97-AF65-F5344CB8AC3E}">
        <p14:creationId xmlns:p14="http://schemas.microsoft.com/office/powerpoint/2010/main" val="112549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474" y="-32479"/>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230474" y="1295400"/>
            <a:ext cx="8610600" cy="3422176"/>
          </a:xfrm>
        </p:spPr>
        <p:txBody>
          <a:bodyPr>
            <a:noAutofit/>
          </a:bodyPr>
          <a:lstStyle/>
          <a:p>
            <a:pPr marL="0" indent="0" algn="l">
              <a:buNone/>
            </a:pPr>
            <a:r>
              <a:rPr lang="en-IN" sz="2000" b="1" i="0" dirty="0">
                <a:solidFill>
                  <a:srgbClr val="C00000"/>
                </a:solidFill>
                <a:effectLst/>
                <a:latin typeface="lucida grande"/>
              </a:rPr>
              <a:t>History of the Internet</a:t>
            </a:r>
          </a:p>
          <a:p>
            <a:pPr algn="just"/>
            <a:r>
              <a:rPr lang="en-US" sz="2400" dirty="0">
                <a:solidFill>
                  <a:srgbClr val="002060"/>
                </a:solidFill>
                <a:latin typeface="+mj-lt"/>
                <a:ea typeface="+mj-ea"/>
                <a:cs typeface="+mj-cs"/>
              </a:rPr>
              <a:t>Internet evolved in 1969 and evolved many changes in several technologies and Infrastructural levels.</a:t>
            </a:r>
          </a:p>
          <a:p>
            <a:pPr algn="just"/>
            <a:r>
              <a:rPr lang="en-US" sz="2400" dirty="0">
                <a:solidFill>
                  <a:srgbClr val="002060"/>
                </a:solidFill>
                <a:latin typeface="+mj-lt"/>
                <a:ea typeface="+mj-ea"/>
                <a:cs typeface="+mj-cs"/>
              </a:rPr>
              <a:t>Internet was started by ARPANET (Advanced Research Project Agency Network), developed by United States. </a:t>
            </a:r>
          </a:p>
          <a:p>
            <a:pPr algn="just"/>
            <a:r>
              <a:rPr lang="en-US" sz="2400" dirty="0">
                <a:solidFill>
                  <a:srgbClr val="002060"/>
                </a:solidFill>
                <a:latin typeface="+mj-lt"/>
                <a:ea typeface="+mj-ea"/>
                <a:cs typeface="+mj-cs"/>
              </a:rPr>
              <a:t>Department of Defence (DoD) for communication among different government bodies, initially with four nodes.</a:t>
            </a:r>
          </a:p>
          <a:p>
            <a:pPr algn="just"/>
            <a:r>
              <a:rPr lang="en-US" sz="2400" dirty="0">
                <a:solidFill>
                  <a:srgbClr val="002060"/>
                </a:solidFill>
                <a:latin typeface="+mj-lt"/>
                <a:ea typeface="+mj-ea"/>
                <a:cs typeface="+mj-cs"/>
              </a:rPr>
              <a:t>In 1972, invented TCP/IP protocols, DNS, WWW, browsers scripting languages.</a:t>
            </a:r>
          </a:p>
          <a:p>
            <a:pPr algn="just"/>
            <a:r>
              <a:rPr lang="en-US" sz="2400" dirty="0">
                <a:solidFill>
                  <a:srgbClr val="002060"/>
                </a:solidFill>
                <a:latin typeface="+mj-lt"/>
                <a:ea typeface="+mj-ea"/>
                <a:cs typeface="+mj-cs"/>
              </a:rPr>
              <a:t>Internet is used as a medium to publish and access the information</a:t>
            </a:r>
          </a:p>
          <a:p>
            <a:pPr marL="0" indent="0" algn="just">
              <a:buNone/>
            </a:pPr>
            <a:endParaRPr lang="en-US" sz="2400" dirty="0">
              <a:solidFill>
                <a:srgbClr val="002060"/>
              </a:solidFill>
              <a:latin typeface="+mj-lt"/>
              <a:ea typeface="+mj-ea"/>
              <a:cs typeface="+mj-cs"/>
            </a:endParaRPr>
          </a:p>
          <a:p>
            <a:pPr marL="0" indent="0" algn="just">
              <a:buNone/>
            </a:pPr>
            <a:r>
              <a:rPr lang="en-US" sz="2400" dirty="0">
                <a:solidFill>
                  <a:srgbClr val="002060"/>
                </a:solidFill>
                <a:latin typeface="+mj-lt"/>
                <a:ea typeface="+mj-ea"/>
                <a:cs typeface="+mj-cs"/>
              </a:rPr>
              <a:t> </a:t>
            </a:r>
          </a:p>
        </p:txBody>
      </p:sp>
    </p:spTree>
    <p:extLst>
      <p:ext uri="{BB962C8B-B14F-4D97-AF65-F5344CB8AC3E}">
        <p14:creationId xmlns:p14="http://schemas.microsoft.com/office/powerpoint/2010/main" val="1668676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Introduction to Internet</a:t>
            </a:r>
            <a:endParaRPr lang="en-US" sz="3200" dirty="0"/>
          </a:p>
        </p:txBody>
      </p:sp>
      <p:sp>
        <p:nvSpPr>
          <p:cNvPr id="3" name="Content Placeholder 2"/>
          <p:cNvSpPr>
            <a:spLocks noGrp="1"/>
          </p:cNvSpPr>
          <p:nvPr>
            <p:ph idx="1"/>
          </p:nvPr>
        </p:nvSpPr>
        <p:spPr>
          <a:xfrm>
            <a:off x="457200" y="1295400"/>
            <a:ext cx="8157148" cy="3422176"/>
          </a:xfrm>
        </p:spPr>
        <p:txBody>
          <a:bodyPr>
            <a:noAutofit/>
          </a:bodyPr>
          <a:lstStyle/>
          <a:p>
            <a:pPr algn="just"/>
            <a:r>
              <a:rPr lang="en-US" sz="2400" dirty="0">
                <a:solidFill>
                  <a:srgbClr val="002060"/>
                </a:solidFill>
                <a:latin typeface="+mj-lt"/>
                <a:ea typeface="+mj-ea"/>
                <a:cs typeface="+mj-cs"/>
              </a:rPr>
              <a:t>In 1985, The Nation Science Foundation(NSFNET) was composed of multiple regional networks and peer networks</a:t>
            </a:r>
          </a:p>
          <a:p>
            <a:pPr algn="just"/>
            <a:r>
              <a:rPr lang="en-US" sz="2400" dirty="0">
                <a:solidFill>
                  <a:srgbClr val="002060"/>
                </a:solidFill>
                <a:latin typeface="+mj-lt"/>
                <a:ea typeface="+mj-ea"/>
                <a:cs typeface="+mj-cs"/>
              </a:rPr>
              <a:t>In 1986, the NSFNET created a three-tiered network architecture.</a:t>
            </a:r>
          </a:p>
          <a:p>
            <a:pPr algn="just"/>
            <a:r>
              <a:rPr lang="en-US" sz="2400" dirty="0">
                <a:solidFill>
                  <a:srgbClr val="002060"/>
                </a:solidFill>
                <a:latin typeface="+mj-lt"/>
                <a:ea typeface="+mj-ea"/>
                <a:cs typeface="+mj-cs"/>
              </a:rPr>
              <a:t>In 1988, updated the links to make it faster</a:t>
            </a:r>
          </a:p>
          <a:p>
            <a:pPr algn="just"/>
            <a:r>
              <a:rPr lang="en-US" sz="2400" dirty="0">
                <a:solidFill>
                  <a:srgbClr val="002060"/>
                </a:solidFill>
                <a:latin typeface="+mj-lt"/>
                <a:ea typeface="+mj-ea"/>
                <a:cs typeface="+mj-cs"/>
              </a:rPr>
              <a:t>In 1990, Merit, IBM, and MCI started a new organization known as Advanced Network and Services (ANS). </a:t>
            </a:r>
          </a:p>
          <a:p>
            <a:pPr algn="just"/>
            <a:r>
              <a:rPr lang="en-US" sz="2400" dirty="0">
                <a:solidFill>
                  <a:srgbClr val="002060"/>
                </a:solidFill>
                <a:latin typeface="+mj-lt"/>
                <a:ea typeface="+mj-ea"/>
                <a:cs typeface="+mj-cs"/>
              </a:rPr>
              <a:t>By 1991, data traffic had increased tremendously, which necessitated upgrading the NSFNET's backbone network service.</a:t>
            </a:r>
          </a:p>
          <a:p>
            <a:pPr marL="0" indent="0" algn="just">
              <a:buNone/>
            </a:pPr>
            <a:endParaRPr lang="en-US" sz="2400" dirty="0">
              <a:solidFill>
                <a:srgbClr val="002060"/>
              </a:solidFill>
              <a:latin typeface="+mj-lt"/>
              <a:ea typeface="+mj-ea"/>
              <a:cs typeface="+mj-cs"/>
            </a:endParaRPr>
          </a:p>
          <a:p>
            <a:pPr marL="0" indent="0" algn="just">
              <a:buNone/>
            </a:pPr>
            <a:r>
              <a:rPr lang="en-US" sz="2400" dirty="0">
                <a:solidFill>
                  <a:srgbClr val="002060"/>
                </a:solidFill>
                <a:latin typeface="+mj-lt"/>
                <a:ea typeface="+mj-ea"/>
                <a:cs typeface="+mj-cs"/>
              </a:rPr>
              <a:t> </a:t>
            </a:r>
          </a:p>
        </p:txBody>
      </p:sp>
    </p:spTree>
    <p:extLst>
      <p:ext uri="{BB962C8B-B14F-4D97-AF65-F5344CB8AC3E}">
        <p14:creationId xmlns:p14="http://schemas.microsoft.com/office/powerpoint/2010/main" val="2995840026"/>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88FA4A4A974D54E8EF3CF1F8921BA09" ma:contentTypeVersion="0" ma:contentTypeDescription="Create a new document." ma:contentTypeScope="" ma:versionID="0f0dc3daf4b73767bbf3926ebf8be0f1">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FDA373-D5CF-4F0F-A826-9892AA050C92}">
  <ds:schemaRefs>
    <ds:schemaRef ds:uri="http://schemas.microsoft.com/sharepoint/v3/contenttype/forms"/>
  </ds:schemaRefs>
</ds:datastoreItem>
</file>

<file path=customXml/itemProps2.xml><?xml version="1.0" encoding="utf-8"?>
<ds:datastoreItem xmlns:ds="http://schemas.openxmlformats.org/officeDocument/2006/customXml" ds:itemID="{73B69C23-F2D6-4985-8FAB-018BA420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5DFE7C8-44AE-4CA0-BC1C-D7A115A222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3760</TotalTime>
  <Words>2428</Words>
  <Application>Microsoft Office PowerPoint</Application>
  <PresentationFormat>On-screen Show (4:3)</PresentationFormat>
  <Paragraphs>202</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Bookman Old Style</vt:lpstr>
      <vt:lpstr>Calibri</vt:lpstr>
      <vt:lpstr>Cambria</vt:lpstr>
      <vt:lpstr>lucida grande</vt:lpstr>
      <vt:lpstr>Wingdings</vt:lpstr>
      <vt:lpstr>Thiru_Regular</vt:lpstr>
      <vt:lpstr>PowerPoint Presentation</vt:lpstr>
      <vt:lpstr>Module I - Syllabus </vt:lpstr>
      <vt:lpstr>Web Essentials:</vt:lpstr>
      <vt:lpstr>Web Essentials:</vt:lpstr>
      <vt:lpstr>Web Essentials:</vt:lpstr>
      <vt:lpstr>Web Essentials:</vt:lpstr>
      <vt:lpstr>Web Essentials:</vt:lpstr>
      <vt:lpstr>Introduction to Internet</vt:lpstr>
      <vt:lpstr>Introduction to Internet</vt:lpstr>
      <vt:lpstr>Introduction to Internet</vt:lpstr>
      <vt:lpstr>Introduction to Internet</vt:lpstr>
      <vt:lpstr>Introduction to Internet</vt:lpstr>
      <vt:lpstr>Introduction to Internet</vt:lpstr>
      <vt:lpstr>Introduction to Internet</vt:lpstr>
      <vt:lpstr>Introduction to Internet</vt:lpstr>
      <vt:lpstr>The World Wide Web</vt:lpstr>
      <vt:lpstr>The World Wide Web</vt:lpstr>
      <vt:lpstr>Web Browsers</vt:lpstr>
      <vt:lpstr>Web Browsers</vt:lpstr>
      <vt:lpstr>The World Wide Web</vt:lpstr>
      <vt:lpstr>The World Wide Web</vt:lpstr>
      <vt:lpstr>The World Wide Web</vt:lpstr>
      <vt:lpstr>The Web</vt:lpstr>
      <vt:lpstr>The Web</vt:lpstr>
      <vt:lpstr>The Web</vt:lpstr>
      <vt:lpstr>The Web</vt:lpstr>
      <vt:lpstr>The Web</vt:lpstr>
      <vt:lpstr>The Web</vt:lpstr>
      <vt:lpstr>The Web</vt:lpstr>
      <vt:lpstr>The Web</vt:lpstr>
      <vt:lpstr>The Web</vt:lpstr>
      <vt:lpstr>The Web</vt:lpstr>
      <vt:lpstr>The Web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HP</cp:lastModifiedBy>
  <cp:revision>299</cp:revision>
  <dcterms:created xsi:type="dcterms:W3CDTF">2006-08-16T00:00:00Z</dcterms:created>
  <dcterms:modified xsi:type="dcterms:W3CDTF">2025-08-28T11:08:55Z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0x010100888FA4A4A974D54E8EF3CF1F8921BA09</vt:lpwstr>
  </property>
</Properties>
</file>