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7" r:id="rId11"/>
    <p:sldId id="264" r:id="rId12"/>
    <p:sldId id="266" r:id="rId13"/>
    <p:sldId id="265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83B2C-6644-4EC4-AF21-DEF43AD07993}" v="73" dt="2021-05-10T08:55:2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Kumar Pusluri (Faculty Pathways Noida)" userId="2286df39-7103-4b83-8656-738c44cc922f" providerId="ADAL" clId="{AB683B2C-6644-4EC4-AF21-DEF43AD07993}"/>
    <pc:docChg chg="undo custSel addSld delSld modSld sldOrd">
      <pc:chgData name="Sunil Kumar Pusluri (Faculty Pathways Noida)" userId="2286df39-7103-4b83-8656-738c44cc922f" providerId="ADAL" clId="{AB683B2C-6644-4EC4-AF21-DEF43AD07993}" dt="2021-05-10T09:03:42.958" v="1276" actId="313"/>
      <pc:docMkLst>
        <pc:docMk/>
      </pc:docMkLst>
      <pc:sldChg chg="addSp delSp modSp del mod setBg">
        <pc:chgData name="Sunil Kumar Pusluri (Faculty Pathways Noida)" userId="2286df39-7103-4b83-8656-738c44cc922f" providerId="ADAL" clId="{AB683B2C-6644-4EC4-AF21-DEF43AD07993}" dt="2021-05-10T06:00:35.730" v="646" actId="2696"/>
        <pc:sldMkLst>
          <pc:docMk/>
          <pc:sldMk cId="733688175" sldId="257"/>
        </pc:sldMkLst>
        <pc:spChg chg="mod">
          <ac:chgData name="Sunil Kumar Pusluri (Faculty Pathways Noida)" userId="2286df39-7103-4b83-8656-738c44cc922f" providerId="ADAL" clId="{AB683B2C-6644-4EC4-AF21-DEF43AD07993}" dt="2021-05-10T05:16:50.359" v="20" actId="26606"/>
          <ac:spMkLst>
            <pc:docMk/>
            <pc:sldMk cId="733688175" sldId="257"/>
            <ac:spMk id="4" creationId="{2592355D-76BB-4606-BBB8-01D9F69CE5D7}"/>
          </ac:spMkLst>
        </pc:spChg>
        <pc:spChg chg="del mod">
          <ac:chgData name="Sunil Kumar Pusluri (Faculty Pathways Noida)" userId="2286df39-7103-4b83-8656-738c44cc922f" providerId="ADAL" clId="{AB683B2C-6644-4EC4-AF21-DEF43AD07993}" dt="2021-05-10T05:16:56.531" v="21" actId="478"/>
          <ac:spMkLst>
            <pc:docMk/>
            <pc:sldMk cId="733688175" sldId="257"/>
            <ac:spMk id="5" creationId="{23DE480F-FD78-4462-8B6B-74F5CEAB4927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16:46.682" v="17" actId="26606"/>
          <ac:spMkLst>
            <pc:docMk/>
            <pc:sldMk cId="733688175" sldId="257"/>
            <ac:spMk id="14" creationId="{DEF92653-5D6D-47E6-8744-0DAF76E049C4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16:46.682" v="17" actId="26606"/>
          <ac:spMkLst>
            <pc:docMk/>
            <pc:sldMk cId="733688175" sldId="257"/>
            <ac:spMk id="16" creationId="{AE99FF03-DD5A-4DE5-9633-AA461D9BB750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16:50.319" v="19" actId="26606"/>
          <ac:spMkLst>
            <pc:docMk/>
            <pc:sldMk cId="733688175" sldId="257"/>
            <ac:spMk id="22" creationId="{DEF92653-5D6D-47E6-8744-0DAF76E049C4}"/>
          </ac:spMkLst>
        </pc:spChg>
        <pc:spChg chg="add">
          <ac:chgData name="Sunil Kumar Pusluri (Faculty Pathways Noida)" userId="2286df39-7103-4b83-8656-738c44cc922f" providerId="ADAL" clId="{AB683B2C-6644-4EC4-AF21-DEF43AD07993}" dt="2021-05-10T05:16:50.359" v="20" actId="26606"/>
          <ac:spMkLst>
            <pc:docMk/>
            <pc:sldMk cId="733688175" sldId="257"/>
            <ac:spMk id="28" creationId="{DEF92653-5D6D-47E6-8744-0DAF76E049C4}"/>
          </ac:spMkLst>
        </pc:spChg>
        <pc:cxnChg chg="add del">
          <ac:chgData name="Sunil Kumar Pusluri (Faculty Pathways Noida)" userId="2286df39-7103-4b83-8656-738c44cc922f" providerId="ADAL" clId="{AB683B2C-6644-4EC4-AF21-DEF43AD07993}" dt="2021-05-10T05:16:46.682" v="17" actId="26606"/>
          <ac:cxnSpMkLst>
            <pc:docMk/>
            <pc:sldMk cId="733688175" sldId="257"/>
            <ac:cxnSpMk id="10" creationId="{F64F9B95-9045-48D2-B9F3-2927E98F54AA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16:46.682" v="17" actId="26606"/>
          <ac:cxnSpMkLst>
            <pc:docMk/>
            <pc:sldMk cId="733688175" sldId="257"/>
            <ac:cxnSpMk id="12" creationId="{085AA86F-6A4D-4BCB-A045-D992CDC2959B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16:46.682" v="17" actId="26606"/>
          <ac:cxnSpMkLst>
            <pc:docMk/>
            <pc:sldMk cId="733688175" sldId="257"/>
            <ac:cxnSpMk id="18" creationId="{9CA98CE3-81A7-4FFE-A047-9AA65998D877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16:50.319" v="19" actId="26606"/>
          <ac:cxnSpMkLst>
            <pc:docMk/>
            <pc:sldMk cId="733688175" sldId="257"/>
            <ac:cxnSpMk id="20" creationId="{F64F9B95-9045-48D2-B9F3-2927E98F54AA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16:50.319" v="19" actId="26606"/>
          <ac:cxnSpMkLst>
            <pc:docMk/>
            <pc:sldMk cId="733688175" sldId="257"/>
            <ac:cxnSpMk id="21" creationId="{085AA86F-6A4D-4BCB-A045-D992CDC2959B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16:50.319" v="19" actId="26606"/>
          <ac:cxnSpMkLst>
            <pc:docMk/>
            <pc:sldMk cId="733688175" sldId="257"/>
            <ac:cxnSpMk id="23" creationId="{9CA98CE3-81A7-4FFE-A047-9AA65998D877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16:50.319" v="19" actId="26606"/>
          <ac:cxnSpMkLst>
            <pc:docMk/>
            <pc:sldMk cId="733688175" sldId="257"/>
            <ac:cxnSpMk id="24" creationId="{18D91C2B-BDB9-49BE-9C44-E0CFE597ABFE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16:50.359" v="20" actId="26606"/>
          <ac:cxnSpMkLst>
            <pc:docMk/>
            <pc:sldMk cId="733688175" sldId="257"/>
            <ac:cxnSpMk id="26" creationId="{F64F9B95-9045-48D2-B9F3-2927E98F54AA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16:50.359" v="20" actId="26606"/>
          <ac:cxnSpMkLst>
            <pc:docMk/>
            <pc:sldMk cId="733688175" sldId="257"/>
            <ac:cxnSpMk id="27" creationId="{085AA86F-6A4D-4BCB-A045-D992CDC2959B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16:50.359" v="20" actId="26606"/>
          <ac:cxnSpMkLst>
            <pc:docMk/>
            <pc:sldMk cId="733688175" sldId="257"/>
            <ac:cxnSpMk id="29" creationId="{9CA98CE3-81A7-4FFE-A047-9AA65998D877}"/>
          </ac:cxnSpMkLst>
        </pc:cxnChg>
      </pc:sldChg>
      <pc:sldChg chg="addSp delSp modSp mod setBg">
        <pc:chgData name="Sunil Kumar Pusluri (Faculty Pathways Noida)" userId="2286df39-7103-4b83-8656-738c44cc922f" providerId="ADAL" clId="{AB683B2C-6644-4EC4-AF21-DEF43AD07993}" dt="2021-05-10T05:59:29.766" v="627" actId="26606"/>
        <pc:sldMkLst>
          <pc:docMk/>
          <pc:sldMk cId="3501617152" sldId="262"/>
        </pc:sldMkLst>
        <pc:spChg chg="mod">
          <ac:chgData name="Sunil Kumar Pusluri (Faculty Pathways Noida)" userId="2286df39-7103-4b83-8656-738c44cc922f" providerId="ADAL" clId="{AB683B2C-6644-4EC4-AF21-DEF43AD07993}" dt="2021-05-10T05:59:29.766" v="627" actId="26606"/>
          <ac:spMkLst>
            <pc:docMk/>
            <pc:sldMk cId="3501617152" sldId="262"/>
            <ac:spMk id="2" creationId="{3FD5E9FF-1E08-4FD4-B568-FDC6D7B28B58}"/>
          </ac:spMkLst>
        </pc:spChg>
        <pc:spChg chg="del mod">
          <ac:chgData name="Sunil Kumar Pusluri (Faculty Pathways Noida)" userId="2286df39-7103-4b83-8656-738c44cc922f" providerId="ADAL" clId="{AB683B2C-6644-4EC4-AF21-DEF43AD07993}" dt="2021-05-10T05:57:24.536" v="543"/>
          <ac:spMkLst>
            <pc:docMk/>
            <pc:sldMk cId="3501617152" sldId="262"/>
            <ac:spMk id="3" creationId="{4CB46681-B6F0-4C54-8BC7-C05157180ECC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57:37.707" v="546" actId="26606"/>
          <ac:spMkLst>
            <pc:docMk/>
            <pc:sldMk cId="3501617152" sldId="262"/>
            <ac:spMk id="75" creationId="{33E93247-6229-44AB-A550-739E971E690B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59:29.766" v="627" actId="26606"/>
          <ac:spMkLst>
            <pc:docMk/>
            <pc:sldMk cId="3501617152" sldId="262"/>
            <ac:spMk id="6148" creationId="{E49D7415-2F11-44C2-B6AA-13A25B6814B9}"/>
          </ac:spMkLst>
        </pc:spChg>
        <pc:spChg chg="add mod ord">
          <ac:chgData name="Sunil Kumar Pusluri (Faculty Pathways Noida)" userId="2286df39-7103-4b83-8656-738c44cc922f" providerId="ADAL" clId="{AB683B2C-6644-4EC4-AF21-DEF43AD07993}" dt="2021-05-10T05:59:29.766" v="627" actId="26606"/>
          <ac:spMkLst>
            <pc:docMk/>
            <pc:sldMk cId="3501617152" sldId="262"/>
            <ac:spMk id="6150" creationId="{36EF0C84-DD7F-4005-BB74-CE104D0DDE4D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59:10.782" v="618" actId="26606"/>
          <ac:spMkLst>
            <pc:docMk/>
            <pc:sldMk cId="3501617152" sldId="262"/>
            <ac:spMk id="6152" creationId="{E53615EE-C559-4E03-999B-5477F1626FE5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59:20.403" v="620" actId="26606"/>
          <ac:spMkLst>
            <pc:docMk/>
            <pc:sldMk cId="3501617152" sldId="262"/>
            <ac:spMk id="6155" creationId="{E49D7415-2F11-44C2-B6AA-13A25B6814B9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59:22.646" v="622" actId="26606"/>
          <ac:spMkLst>
            <pc:docMk/>
            <pc:sldMk cId="3501617152" sldId="262"/>
            <ac:spMk id="6159" creationId="{5FEC7A34-539B-4949-BC75-F49D5FFC93A2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59:24.629" v="624" actId="26606"/>
          <ac:spMkLst>
            <pc:docMk/>
            <pc:sldMk cId="3501617152" sldId="262"/>
            <ac:spMk id="6163" creationId="{E53615EE-C559-4E03-999B-5477F1626FE5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59:29.730" v="626" actId="26606"/>
          <ac:spMkLst>
            <pc:docMk/>
            <pc:sldMk cId="3501617152" sldId="262"/>
            <ac:spMk id="6166" creationId="{5FEC7A34-539B-4949-BC75-F49D5FFC93A2}"/>
          </ac:spMkLst>
        </pc:spChg>
        <pc:spChg chg="add">
          <ac:chgData name="Sunil Kumar Pusluri (Faculty Pathways Noida)" userId="2286df39-7103-4b83-8656-738c44cc922f" providerId="ADAL" clId="{AB683B2C-6644-4EC4-AF21-DEF43AD07993}" dt="2021-05-10T05:59:29.766" v="627" actId="26606"/>
          <ac:spMkLst>
            <pc:docMk/>
            <pc:sldMk cId="3501617152" sldId="262"/>
            <ac:spMk id="6170" creationId="{E49D7415-2F11-44C2-B6AA-13A25B6814B9}"/>
          </ac:spMkLst>
        </pc:spChg>
        <pc:picChg chg="add mod">
          <ac:chgData name="Sunil Kumar Pusluri (Faculty Pathways Noida)" userId="2286df39-7103-4b83-8656-738c44cc922f" providerId="ADAL" clId="{AB683B2C-6644-4EC4-AF21-DEF43AD07993}" dt="2021-05-10T05:59:29.766" v="627" actId="26606"/>
          <ac:picMkLst>
            <pc:docMk/>
            <pc:sldMk cId="3501617152" sldId="262"/>
            <ac:picMk id="4" creationId="{8515F6EF-A3C1-4131-8F6A-BFFEA1C291E8}"/>
          </ac:picMkLst>
        </pc:picChg>
        <pc:picChg chg="add mod">
          <ac:chgData name="Sunil Kumar Pusluri (Faculty Pathways Noida)" userId="2286df39-7103-4b83-8656-738c44cc922f" providerId="ADAL" clId="{AB683B2C-6644-4EC4-AF21-DEF43AD07993}" dt="2021-05-10T05:59:29.766" v="627" actId="26606"/>
          <ac:picMkLst>
            <pc:docMk/>
            <pc:sldMk cId="3501617152" sldId="262"/>
            <ac:picMk id="6146" creationId="{9EB05B38-6D46-4807-9D63-63B202904D6A}"/>
          </ac:picMkLst>
        </pc:picChg>
        <pc:cxnChg chg="add del">
          <ac:chgData name="Sunil Kumar Pusluri (Faculty Pathways Noida)" userId="2286df39-7103-4b83-8656-738c44cc922f" providerId="ADAL" clId="{AB683B2C-6644-4EC4-AF21-DEF43AD07993}" dt="2021-05-10T05:57:37.707" v="546" actId="26606"/>
          <ac:cxnSpMkLst>
            <pc:docMk/>
            <pc:sldMk cId="3501617152" sldId="262"/>
            <ac:cxnSpMk id="71" creationId="{F64F9B95-9045-48D2-B9F3-2927E98F54AA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7:37.707" v="546" actId="26606"/>
          <ac:cxnSpMkLst>
            <pc:docMk/>
            <pc:sldMk cId="3501617152" sldId="262"/>
            <ac:cxnSpMk id="73" creationId="{085AA86F-6A4D-4BCB-A045-D992CDC2959B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7:37.707" v="546" actId="26606"/>
          <ac:cxnSpMkLst>
            <pc:docMk/>
            <pc:sldMk cId="3501617152" sldId="262"/>
            <ac:cxnSpMk id="77" creationId="{EE2E603F-4A95-4FE8-BB06-211DFD75DBEF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10.782" v="618" actId="26606"/>
          <ac:cxnSpMkLst>
            <pc:docMk/>
            <pc:sldMk cId="3501617152" sldId="262"/>
            <ac:cxnSpMk id="79" creationId="{07AB7C5C-C091-4C25-B1BD-93E2F6948C92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29.766" v="627" actId="26606"/>
          <ac:cxnSpMkLst>
            <pc:docMk/>
            <pc:sldMk cId="3501617152" sldId="262"/>
            <ac:cxnSpMk id="6149" creationId="{D2E57F3D-33BE-4306-87E6-245763719516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10.782" v="618" actId="26606"/>
          <ac:cxnSpMkLst>
            <pc:docMk/>
            <pc:sldMk cId="3501617152" sldId="262"/>
            <ac:cxnSpMk id="6153" creationId="{799A8EBD-049C-48E6-97ED-C9102D78FC79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20.403" v="620" actId="26606"/>
          <ac:cxnSpMkLst>
            <pc:docMk/>
            <pc:sldMk cId="3501617152" sldId="262"/>
            <ac:cxnSpMk id="6156" creationId="{C19EF34C-5622-413F-9C9F-AC937E306E7B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20.403" v="620" actId="26606"/>
          <ac:cxnSpMkLst>
            <pc:docMk/>
            <pc:sldMk cId="3501617152" sldId="262"/>
            <ac:cxnSpMk id="6157" creationId="{28549954-3C0C-48B7-9BE6-9B32C39D0444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22.646" v="622" actId="26606"/>
          <ac:cxnSpMkLst>
            <pc:docMk/>
            <pc:sldMk cId="3501617152" sldId="262"/>
            <ac:cxnSpMk id="6160" creationId="{CA4B2C18-146D-48F9-BB98-D4E4D70A5A79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22.646" v="622" actId="26606"/>
          <ac:cxnSpMkLst>
            <pc:docMk/>
            <pc:sldMk cId="3501617152" sldId="262"/>
            <ac:cxnSpMk id="6161" creationId="{E51784B1-4DE1-43A3-95B9-A0EB6529F0B9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24.629" v="624" actId="26606"/>
          <ac:cxnSpMkLst>
            <pc:docMk/>
            <pc:sldMk cId="3501617152" sldId="262"/>
            <ac:cxnSpMk id="6164" creationId="{B43766AD-6614-4710-B2A4-7BB682EE3D66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29.730" v="626" actId="26606"/>
          <ac:cxnSpMkLst>
            <pc:docMk/>
            <pc:sldMk cId="3501617152" sldId="262"/>
            <ac:cxnSpMk id="6167" creationId="{CA4B2C18-146D-48F9-BB98-D4E4D70A5A79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5:59:29.730" v="626" actId="26606"/>
          <ac:cxnSpMkLst>
            <pc:docMk/>
            <pc:sldMk cId="3501617152" sldId="262"/>
            <ac:cxnSpMk id="6168" creationId="{E51784B1-4DE1-43A3-95B9-A0EB6529F0B9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59:29.766" v="627" actId="26606"/>
          <ac:cxnSpMkLst>
            <pc:docMk/>
            <pc:sldMk cId="3501617152" sldId="262"/>
            <ac:cxnSpMk id="6171" creationId="{C19EF34C-5622-413F-9C9F-AC937E306E7B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59:29.766" v="627" actId="26606"/>
          <ac:cxnSpMkLst>
            <pc:docMk/>
            <pc:sldMk cId="3501617152" sldId="262"/>
            <ac:cxnSpMk id="6172" creationId="{28549954-3C0C-48B7-9BE6-9B32C39D0444}"/>
          </ac:cxnSpMkLst>
        </pc:cxnChg>
      </pc:sldChg>
      <pc:sldChg chg="addSp delSp modSp new mod setBg modClrScheme chgLayout">
        <pc:chgData name="Sunil Kumar Pusluri (Faculty Pathways Noida)" userId="2286df39-7103-4b83-8656-738c44cc922f" providerId="ADAL" clId="{AB683B2C-6644-4EC4-AF21-DEF43AD07993}" dt="2021-05-10T05:56:10.470" v="499" actId="6549"/>
        <pc:sldMkLst>
          <pc:docMk/>
          <pc:sldMk cId="3145811086" sldId="263"/>
        </pc:sldMkLst>
        <pc:spChg chg="del mod ord">
          <ac:chgData name="Sunil Kumar Pusluri (Faculty Pathways Noida)" userId="2286df39-7103-4b83-8656-738c44cc922f" providerId="ADAL" clId="{AB683B2C-6644-4EC4-AF21-DEF43AD07993}" dt="2021-05-10T05:13:07.965" v="3" actId="700"/>
          <ac:spMkLst>
            <pc:docMk/>
            <pc:sldMk cId="3145811086" sldId="263"/>
            <ac:spMk id="2" creationId="{DAFB488D-A0A8-4024-912A-D5F2642C9015}"/>
          </ac:spMkLst>
        </pc:spChg>
        <pc:spChg chg="del mod ord">
          <ac:chgData name="Sunil Kumar Pusluri (Faculty Pathways Noida)" userId="2286df39-7103-4b83-8656-738c44cc922f" providerId="ADAL" clId="{AB683B2C-6644-4EC4-AF21-DEF43AD07993}" dt="2021-05-10T05:13:07.965" v="3" actId="700"/>
          <ac:spMkLst>
            <pc:docMk/>
            <pc:sldMk cId="3145811086" sldId="263"/>
            <ac:spMk id="3" creationId="{DAB24A0D-1E1A-424B-9E08-E49A73869B84}"/>
          </ac:spMkLst>
        </pc:spChg>
        <pc:spChg chg="add mod ord">
          <ac:chgData name="Sunil Kumar Pusluri (Faculty Pathways Noida)" userId="2286df39-7103-4b83-8656-738c44cc922f" providerId="ADAL" clId="{AB683B2C-6644-4EC4-AF21-DEF43AD07993}" dt="2021-05-10T05:56:10.470" v="499" actId="6549"/>
          <ac:spMkLst>
            <pc:docMk/>
            <pc:sldMk cId="3145811086" sldId="263"/>
            <ac:spMk id="4" creationId="{5226D90D-2109-40FE-915D-DB362A768971}"/>
          </ac:spMkLst>
        </pc:spChg>
        <pc:spChg chg="add mod ord">
          <ac:chgData name="Sunil Kumar Pusluri (Faculty Pathways Noida)" userId="2286df39-7103-4b83-8656-738c44cc922f" providerId="ADAL" clId="{AB683B2C-6644-4EC4-AF21-DEF43AD07993}" dt="2021-05-10T05:16:29.568" v="15" actId="26606"/>
          <ac:spMkLst>
            <pc:docMk/>
            <pc:sldMk cId="3145811086" sldId="263"/>
            <ac:spMk id="5" creationId="{5CD54480-AFC9-4BCB-B279-45D14A8E5AF0}"/>
          </ac:spMkLst>
        </pc:spChg>
        <pc:spChg chg="add">
          <ac:chgData name="Sunil Kumar Pusluri (Faculty Pathways Noida)" userId="2286df39-7103-4b83-8656-738c44cc922f" providerId="ADAL" clId="{AB683B2C-6644-4EC4-AF21-DEF43AD07993}" dt="2021-05-10T05:16:29.568" v="15" actId="26606"/>
          <ac:spMkLst>
            <pc:docMk/>
            <pc:sldMk cId="3145811086" sldId="263"/>
            <ac:spMk id="15" creationId="{33E93247-6229-44AB-A550-739E971E690B}"/>
          </ac:spMkLst>
        </pc:spChg>
        <pc:spChg chg="add">
          <ac:chgData name="Sunil Kumar Pusluri (Faculty Pathways Noida)" userId="2286df39-7103-4b83-8656-738c44cc922f" providerId="ADAL" clId="{AB683B2C-6644-4EC4-AF21-DEF43AD07993}" dt="2021-05-10T05:16:29.568" v="15" actId="26606"/>
          <ac:spMkLst>
            <pc:docMk/>
            <pc:sldMk cId="3145811086" sldId="263"/>
            <ac:spMk id="17" creationId="{A5D67320-FCFD-4931-AAF7-C6C853329C7F}"/>
          </ac:spMkLst>
        </pc:spChg>
        <pc:picChg chg="add">
          <ac:chgData name="Sunil Kumar Pusluri (Faculty Pathways Noida)" userId="2286df39-7103-4b83-8656-738c44cc922f" providerId="ADAL" clId="{AB683B2C-6644-4EC4-AF21-DEF43AD07993}" dt="2021-05-10T05:16:29.568" v="15" actId="26606"/>
          <ac:picMkLst>
            <pc:docMk/>
            <pc:sldMk cId="3145811086" sldId="263"/>
            <ac:picMk id="7" creationId="{22E33A7D-B766-47D5-8CD4-B8756D2A7A8B}"/>
          </ac:picMkLst>
        </pc:picChg>
        <pc:cxnChg chg="add">
          <ac:chgData name="Sunil Kumar Pusluri (Faculty Pathways Noida)" userId="2286df39-7103-4b83-8656-738c44cc922f" providerId="ADAL" clId="{AB683B2C-6644-4EC4-AF21-DEF43AD07993}" dt="2021-05-10T05:16:29.568" v="15" actId="26606"/>
          <ac:cxnSpMkLst>
            <pc:docMk/>
            <pc:sldMk cId="3145811086" sldId="263"/>
            <ac:cxnSpMk id="11" creationId="{F64F9B95-9045-48D2-B9F3-2927E98F54AA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16:29.568" v="15" actId="26606"/>
          <ac:cxnSpMkLst>
            <pc:docMk/>
            <pc:sldMk cId="3145811086" sldId="263"/>
            <ac:cxnSpMk id="13" creationId="{085AA86F-6A4D-4BCB-A045-D992CDC2959B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16:29.568" v="15" actId="26606"/>
          <ac:cxnSpMkLst>
            <pc:docMk/>
            <pc:sldMk cId="3145811086" sldId="263"/>
            <ac:cxnSpMk id="19" creationId="{EE2E603F-4A95-4FE8-BB06-211DFD75DBEF}"/>
          </ac:cxnSpMkLst>
        </pc:cxnChg>
      </pc:sldChg>
      <pc:sldChg chg="addSp delSp modSp new mod setBg modClrScheme chgLayout">
        <pc:chgData name="Sunil Kumar Pusluri (Faculty Pathways Noida)" userId="2286df39-7103-4b83-8656-738c44cc922f" providerId="ADAL" clId="{AB683B2C-6644-4EC4-AF21-DEF43AD07993}" dt="2021-05-10T08:55:26.907" v="1275" actId="1036"/>
        <pc:sldMkLst>
          <pc:docMk/>
          <pc:sldMk cId="1095454213" sldId="264"/>
        </pc:sldMkLst>
        <pc:spChg chg="del mod ord">
          <ac:chgData name="Sunil Kumar Pusluri (Faculty Pathways Noida)" userId="2286df39-7103-4b83-8656-738c44cc922f" providerId="ADAL" clId="{AB683B2C-6644-4EC4-AF21-DEF43AD07993}" dt="2021-05-10T05:19:22.273" v="23" actId="700"/>
          <ac:spMkLst>
            <pc:docMk/>
            <pc:sldMk cId="1095454213" sldId="264"/>
            <ac:spMk id="2" creationId="{1E16BAF8-F399-48C4-84F1-0881A2B5E684}"/>
          </ac:spMkLst>
        </pc:spChg>
        <pc:spChg chg="del mod ord">
          <ac:chgData name="Sunil Kumar Pusluri (Faculty Pathways Noida)" userId="2286df39-7103-4b83-8656-738c44cc922f" providerId="ADAL" clId="{AB683B2C-6644-4EC4-AF21-DEF43AD07993}" dt="2021-05-10T05:19:22.273" v="23" actId="700"/>
          <ac:spMkLst>
            <pc:docMk/>
            <pc:sldMk cId="1095454213" sldId="264"/>
            <ac:spMk id="3" creationId="{F65006DA-9196-4160-A0AC-8EFA109F0A42}"/>
          </ac:spMkLst>
        </pc:spChg>
        <pc:spChg chg="add mod ord">
          <ac:chgData name="Sunil Kumar Pusluri (Faculty Pathways Noida)" userId="2286df39-7103-4b83-8656-738c44cc922f" providerId="ADAL" clId="{AB683B2C-6644-4EC4-AF21-DEF43AD07993}" dt="2021-05-10T08:55:04.969" v="1210" actId="26606"/>
          <ac:spMkLst>
            <pc:docMk/>
            <pc:sldMk cId="1095454213" sldId="264"/>
            <ac:spMk id="4" creationId="{F16AD0BF-E3BA-47C2-B92D-41E29D9E9532}"/>
          </ac:spMkLst>
        </pc:spChg>
        <pc:spChg chg="add del mod ord">
          <ac:chgData name="Sunil Kumar Pusluri (Faculty Pathways Noida)" userId="2286df39-7103-4b83-8656-738c44cc922f" providerId="ADAL" clId="{AB683B2C-6644-4EC4-AF21-DEF43AD07993}" dt="2021-05-10T05:20:46.995" v="96"/>
          <ac:spMkLst>
            <pc:docMk/>
            <pc:sldMk cId="1095454213" sldId="264"/>
            <ac:spMk id="5" creationId="{63CC44B2-FD5D-49A9-9B73-1D10400CB0D7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8:55:04.969" v="1210" actId="26606"/>
          <ac:spMkLst>
            <pc:docMk/>
            <pc:sldMk cId="1095454213" sldId="264"/>
            <ac:spMk id="73" creationId="{E49D7415-2F11-44C2-B6AA-13A25B6814B9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8:54:45.102" v="1197" actId="26606"/>
          <ac:spMkLst>
            <pc:docMk/>
            <pc:sldMk cId="1095454213" sldId="264"/>
            <ac:spMk id="203" creationId="{E49D7415-2F11-44C2-B6AA-13A25B6814B9}"/>
          </ac:spMkLst>
        </pc:spChg>
        <pc:spChg chg="add del mod ord">
          <ac:chgData name="Sunil Kumar Pusluri (Faculty Pathways Noida)" userId="2286df39-7103-4b83-8656-738c44cc922f" providerId="ADAL" clId="{AB683B2C-6644-4EC4-AF21-DEF43AD07993}" dt="2021-05-10T08:55:04.969" v="1210" actId="26606"/>
          <ac:spMkLst>
            <pc:docMk/>
            <pc:sldMk cId="1095454213" sldId="264"/>
            <ac:spMk id="3078" creationId="{78931ACE-1D4C-4931-8C5F-269ACB7993CB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8:54:46.081" v="1199" actId="26606"/>
          <ac:spMkLst>
            <pc:docMk/>
            <pc:sldMk cId="1095454213" sldId="264"/>
            <ac:spMk id="3080" creationId="{E53615EE-C559-4E03-999B-5477F1626FE5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8:54:48.568" v="1201" actId="26606"/>
          <ac:spMkLst>
            <pc:docMk/>
            <pc:sldMk cId="1095454213" sldId="264"/>
            <ac:spMk id="3083" creationId="{5FEC7A34-539B-4949-BC75-F49D5FFC93A2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8:54:52.136" v="1203" actId="26606"/>
          <ac:spMkLst>
            <pc:docMk/>
            <pc:sldMk cId="1095454213" sldId="264"/>
            <ac:spMk id="3087" creationId="{E53615EE-C559-4E03-999B-5477F1626FE5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8:54:55.809" v="1205" actId="26606"/>
          <ac:spMkLst>
            <pc:docMk/>
            <pc:sldMk cId="1095454213" sldId="264"/>
            <ac:spMk id="3091" creationId="{E49D7415-2F11-44C2-B6AA-13A25B6814B9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8:54:59.117" v="1207" actId="26606"/>
          <ac:spMkLst>
            <pc:docMk/>
            <pc:sldMk cId="1095454213" sldId="264"/>
            <ac:spMk id="3095" creationId="{E49D7415-2F11-44C2-B6AA-13A25B6814B9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8:55:04.945" v="1209" actId="26606"/>
          <ac:spMkLst>
            <pc:docMk/>
            <pc:sldMk cId="1095454213" sldId="264"/>
            <ac:spMk id="3098" creationId="{C3D0AD61-C4EE-4A0B-8733-BAE046F63A90}"/>
          </ac:spMkLst>
        </pc:spChg>
        <pc:spChg chg="add">
          <ac:chgData name="Sunil Kumar Pusluri (Faculty Pathways Noida)" userId="2286df39-7103-4b83-8656-738c44cc922f" providerId="ADAL" clId="{AB683B2C-6644-4EC4-AF21-DEF43AD07993}" dt="2021-05-10T08:55:04.969" v="1210" actId="26606"/>
          <ac:spMkLst>
            <pc:docMk/>
            <pc:sldMk cId="1095454213" sldId="264"/>
            <ac:spMk id="3102" creationId="{E53615EE-C559-4E03-999B-5477F1626FE5}"/>
          </ac:spMkLst>
        </pc:spChg>
        <pc:picChg chg="add mod">
          <ac:chgData name="Sunil Kumar Pusluri (Faculty Pathways Noida)" userId="2286df39-7103-4b83-8656-738c44cc922f" providerId="ADAL" clId="{AB683B2C-6644-4EC4-AF21-DEF43AD07993}" dt="2021-05-10T08:55:23.305" v="1255" actId="1036"/>
          <ac:picMkLst>
            <pc:docMk/>
            <pc:sldMk cId="1095454213" sldId="264"/>
            <ac:picMk id="1026" creationId="{CBACF46B-E54E-4ACD-8B5A-BED959951E60}"/>
          </ac:picMkLst>
        </pc:picChg>
        <pc:picChg chg="add mod ord">
          <ac:chgData name="Sunil Kumar Pusluri (Faculty Pathways Noida)" userId="2286df39-7103-4b83-8656-738c44cc922f" providerId="ADAL" clId="{AB683B2C-6644-4EC4-AF21-DEF43AD07993}" dt="2021-05-10T08:55:26.907" v="1275" actId="1036"/>
          <ac:picMkLst>
            <pc:docMk/>
            <pc:sldMk cId="1095454213" sldId="264"/>
            <ac:picMk id="3074" creationId="{30915E29-0254-479B-AADC-0B076F8419D3}"/>
          </ac:picMkLst>
        </pc:picChg>
        <pc:cxnChg chg="add del">
          <ac:chgData name="Sunil Kumar Pusluri (Faculty Pathways Noida)" userId="2286df39-7103-4b83-8656-738c44cc922f" providerId="ADAL" clId="{AB683B2C-6644-4EC4-AF21-DEF43AD07993}" dt="2021-05-10T08:55:04.969" v="1210" actId="26606"/>
          <ac:cxnSpMkLst>
            <pc:docMk/>
            <pc:sldMk cId="1095454213" sldId="264"/>
            <ac:cxnSpMk id="75" creationId="{D2E57F3D-33BE-4306-87E6-245763719516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45.102" v="1197" actId="26606"/>
          <ac:cxnSpMkLst>
            <pc:docMk/>
            <pc:sldMk cId="1095454213" sldId="264"/>
            <ac:cxnSpMk id="205" creationId="{C19EF34C-5622-413F-9C9F-AC937E306E7B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45.102" v="1197" actId="26606"/>
          <ac:cxnSpMkLst>
            <pc:docMk/>
            <pc:sldMk cId="1095454213" sldId="264"/>
            <ac:cxnSpMk id="207" creationId="{28549954-3C0C-48B7-9BE6-9B32C39D0444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46.081" v="1199" actId="26606"/>
          <ac:cxnSpMkLst>
            <pc:docMk/>
            <pc:sldMk cId="1095454213" sldId="264"/>
            <ac:cxnSpMk id="3081" creationId="{B43766AD-6614-4710-B2A4-7BB682EE3D66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48.568" v="1201" actId="26606"/>
          <ac:cxnSpMkLst>
            <pc:docMk/>
            <pc:sldMk cId="1095454213" sldId="264"/>
            <ac:cxnSpMk id="3084" creationId="{CA4B2C18-146D-48F9-BB98-D4E4D70A5A79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48.568" v="1201" actId="26606"/>
          <ac:cxnSpMkLst>
            <pc:docMk/>
            <pc:sldMk cId="1095454213" sldId="264"/>
            <ac:cxnSpMk id="3085" creationId="{E51784B1-4DE1-43A3-95B9-A0EB6529F0B9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52.136" v="1203" actId="26606"/>
          <ac:cxnSpMkLst>
            <pc:docMk/>
            <pc:sldMk cId="1095454213" sldId="264"/>
            <ac:cxnSpMk id="3088" creationId="{799A8EBD-049C-48E6-97ED-C9102D78FC79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52.136" v="1203" actId="26606"/>
          <ac:cxnSpMkLst>
            <pc:docMk/>
            <pc:sldMk cId="1095454213" sldId="264"/>
            <ac:cxnSpMk id="3089" creationId="{07AB7C5C-C091-4C25-B1BD-93E2F6948C92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55.809" v="1205" actId="26606"/>
          <ac:cxnSpMkLst>
            <pc:docMk/>
            <pc:sldMk cId="1095454213" sldId="264"/>
            <ac:cxnSpMk id="3092" creationId="{C19EF34C-5622-413F-9C9F-AC937E306E7B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55.809" v="1205" actId="26606"/>
          <ac:cxnSpMkLst>
            <pc:docMk/>
            <pc:sldMk cId="1095454213" sldId="264"/>
            <ac:cxnSpMk id="3093" creationId="{28549954-3C0C-48B7-9BE6-9B32C39D0444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4:59.117" v="1207" actId="26606"/>
          <ac:cxnSpMkLst>
            <pc:docMk/>
            <pc:sldMk cId="1095454213" sldId="264"/>
            <ac:cxnSpMk id="3096" creationId="{BB7C66CA-DA4D-47B5-AAC3-CD1A8EE95C63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5:04.945" v="1209" actId="26606"/>
          <ac:cxnSpMkLst>
            <pc:docMk/>
            <pc:sldMk cId="1095454213" sldId="264"/>
            <ac:cxnSpMk id="3099" creationId="{B0627202-EFF9-43AD-A17D-9C0A5835337C}"/>
          </ac:cxnSpMkLst>
        </pc:cxnChg>
        <pc:cxnChg chg="add del">
          <ac:chgData name="Sunil Kumar Pusluri (Faculty Pathways Noida)" userId="2286df39-7103-4b83-8656-738c44cc922f" providerId="ADAL" clId="{AB683B2C-6644-4EC4-AF21-DEF43AD07993}" dt="2021-05-10T08:55:04.945" v="1209" actId="26606"/>
          <ac:cxnSpMkLst>
            <pc:docMk/>
            <pc:sldMk cId="1095454213" sldId="264"/>
            <ac:cxnSpMk id="3100" creationId="{A122FEF2-9343-4D52-A0EA-3EB03CB8BC76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8:55:04.969" v="1210" actId="26606"/>
          <ac:cxnSpMkLst>
            <pc:docMk/>
            <pc:sldMk cId="1095454213" sldId="264"/>
            <ac:cxnSpMk id="3103" creationId="{799A8EBD-049C-48E6-97ED-C9102D78FC79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8:55:04.969" v="1210" actId="26606"/>
          <ac:cxnSpMkLst>
            <pc:docMk/>
            <pc:sldMk cId="1095454213" sldId="264"/>
            <ac:cxnSpMk id="3104" creationId="{07AB7C5C-C091-4C25-B1BD-93E2F6948C92}"/>
          </ac:cxnSpMkLst>
        </pc:cxnChg>
      </pc:sldChg>
      <pc:sldChg chg="addSp delSp modSp new mod setBg">
        <pc:chgData name="Sunil Kumar Pusluri (Faculty Pathways Noida)" userId="2286df39-7103-4b83-8656-738c44cc922f" providerId="ADAL" clId="{AB683B2C-6644-4EC4-AF21-DEF43AD07993}" dt="2021-05-10T05:50:59.752" v="394" actId="20577"/>
        <pc:sldMkLst>
          <pc:docMk/>
          <pc:sldMk cId="1171752788" sldId="265"/>
        </pc:sldMkLst>
        <pc:spChg chg="mod">
          <ac:chgData name="Sunil Kumar Pusluri (Faculty Pathways Noida)" userId="2286df39-7103-4b83-8656-738c44cc922f" providerId="ADAL" clId="{AB683B2C-6644-4EC4-AF21-DEF43AD07993}" dt="2021-05-10T05:50:59.752" v="394" actId="20577"/>
          <ac:spMkLst>
            <pc:docMk/>
            <pc:sldMk cId="1171752788" sldId="265"/>
            <ac:spMk id="2" creationId="{081DE6E5-1EC4-4117-9EAF-400732D6AC85}"/>
          </ac:spMkLst>
        </pc:spChg>
        <pc:spChg chg="del">
          <ac:chgData name="Sunil Kumar Pusluri (Faculty Pathways Noida)" userId="2286df39-7103-4b83-8656-738c44cc922f" providerId="ADAL" clId="{AB683B2C-6644-4EC4-AF21-DEF43AD07993}" dt="2021-05-10T05:43:47.988" v="266"/>
          <ac:spMkLst>
            <pc:docMk/>
            <pc:sldMk cId="1171752788" sldId="265"/>
            <ac:spMk id="3" creationId="{6E7518BD-A1AF-42CC-8CF4-1694CF36E769}"/>
          </ac:spMkLst>
        </pc:spChg>
        <pc:spChg chg="add">
          <ac:chgData name="Sunil Kumar Pusluri (Faculty Pathways Noida)" userId="2286df39-7103-4b83-8656-738c44cc922f" providerId="ADAL" clId="{AB683B2C-6644-4EC4-AF21-DEF43AD07993}" dt="2021-05-10T05:43:52.079" v="267" actId="26606"/>
          <ac:spMkLst>
            <pc:docMk/>
            <pc:sldMk cId="1171752788" sldId="265"/>
            <ac:spMk id="73" creationId="{E49D7415-2F11-44C2-B6AA-13A25B6814B9}"/>
          </ac:spMkLst>
        </pc:spChg>
        <pc:spChg chg="add mod">
          <ac:chgData name="Sunil Kumar Pusluri (Faculty Pathways Noida)" userId="2286df39-7103-4b83-8656-738c44cc922f" providerId="ADAL" clId="{AB683B2C-6644-4EC4-AF21-DEF43AD07993}" dt="2021-05-10T05:49:07.487" v="390" actId="20577"/>
          <ac:spMkLst>
            <pc:docMk/>
            <pc:sldMk cId="1171752788" sldId="265"/>
            <ac:spMk id="4102" creationId="{AA28B5A3-E84C-4B81-803C-F2BFE49D5DD4}"/>
          </ac:spMkLst>
        </pc:spChg>
        <pc:picChg chg="add mod">
          <ac:chgData name="Sunil Kumar Pusluri (Faculty Pathways Noida)" userId="2286df39-7103-4b83-8656-738c44cc922f" providerId="ADAL" clId="{AB683B2C-6644-4EC4-AF21-DEF43AD07993}" dt="2021-05-10T05:43:52.079" v="267" actId="26606"/>
          <ac:picMkLst>
            <pc:docMk/>
            <pc:sldMk cId="1171752788" sldId="265"/>
            <ac:picMk id="4098" creationId="{3AFBA122-C306-4E3F-9447-154985D88364}"/>
          </ac:picMkLst>
        </pc:picChg>
        <pc:cxnChg chg="add">
          <ac:chgData name="Sunil Kumar Pusluri (Faculty Pathways Noida)" userId="2286df39-7103-4b83-8656-738c44cc922f" providerId="ADAL" clId="{AB683B2C-6644-4EC4-AF21-DEF43AD07993}" dt="2021-05-10T05:43:52.079" v="267" actId="26606"/>
          <ac:cxnSpMkLst>
            <pc:docMk/>
            <pc:sldMk cId="1171752788" sldId="265"/>
            <ac:cxnSpMk id="75" creationId="{D2E57F3D-33BE-4306-87E6-245763719516}"/>
          </ac:cxnSpMkLst>
        </pc:cxnChg>
      </pc:sldChg>
      <pc:sldChg chg="addSp delSp modSp new mod setBg">
        <pc:chgData name="Sunil Kumar Pusluri (Faculty Pathways Noida)" userId="2286df39-7103-4b83-8656-738c44cc922f" providerId="ADAL" clId="{AB683B2C-6644-4EC4-AF21-DEF43AD07993}" dt="2021-05-10T05:53:41.400" v="449" actId="20577"/>
        <pc:sldMkLst>
          <pc:docMk/>
          <pc:sldMk cId="3679167243" sldId="266"/>
        </pc:sldMkLst>
        <pc:spChg chg="mod">
          <ac:chgData name="Sunil Kumar Pusluri (Faculty Pathways Noida)" userId="2286df39-7103-4b83-8656-738c44cc922f" providerId="ADAL" clId="{AB683B2C-6644-4EC4-AF21-DEF43AD07993}" dt="2021-05-10T05:53:02.170" v="435" actId="26606"/>
          <ac:spMkLst>
            <pc:docMk/>
            <pc:sldMk cId="3679167243" sldId="266"/>
            <ac:spMk id="2" creationId="{8249423B-2945-44DB-A77B-6820FB02DB3F}"/>
          </ac:spMkLst>
        </pc:spChg>
        <pc:spChg chg="del">
          <ac:chgData name="Sunil Kumar Pusluri (Faculty Pathways Noida)" userId="2286df39-7103-4b83-8656-738c44cc922f" providerId="ADAL" clId="{AB683B2C-6644-4EC4-AF21-DEF43AD07993}" dt="2021-05-10T05:52:58.506" v="434"/>
          <ac:spMkLst>
            <pc:docMk/>
            <pc:sldMk cId="3679167243" sldId="266"/>
            <ac:spMk id="3" creationId="{77AD1A27-6E39-4675-A103-F66ED73BE169}"/>
          </ac:spMkLst>
        </pc:spChg>
        <pc:spChg chg="add mod">
          <ac:chgData name="Sunil Kumar Pusluri (Faculty Pathways Noida)" userId="2286df39-7103-4b83-8656-738c44cc922f" providerId="ADAL" clId="{AB683B2C-6644-4EC4-AF21-DEF43AD07993}" dt="2021-05-10T05:53:41.400" v="449" actId="20577"/>
          <ac:spMkLst>
            <pc:docMk/>
            <pc:sldMk cId="3679167243" sldId="266"/>
            <ac:spMk id="8" creationId="{FB7F53D2-AB27-4FC1-9A85-797B92E2D7BB}"/>
          </ac:spMkLst>
        </pc:spChg>
        <pc:spChg chg="add">
          <ac:chgData name="Sunil Kumar Pusluri (Faculty Pathways Noida)" userId="2286df39-7103-4b83-8656-738c44cc922f" providerId="ADAL" clId="{AB683B2C-6644-4EC4-AF21-DEF43AD07993}" dt="2021-05-10T05:53:02.170" v="435" actId="26606"/>
          <ac:spMkLst>
            <pc:docMk/>
            <pc:sldMk cId="3679167243" sldId="266"/>
            <ac:spMk id="73" creationId="{E49D7415-2F11-44C2-B6AA-13A25B6814B9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53:17.178" v="437" actId="478"/>
          <ac:spMkLst>
            <pc:docMk/>
            <pc:sldMk cId="3679167243" sldId="266"/>
            <ac:spMk id="5126" creationId="{70A0B3C4-D756-487A-87CB-B00C8921B293}"/>
          </ac:spMkLst>
        </pc:spChg>
        <pc:picChg chg="add mod">
          <ac:chgData name="Sunil Kumar Pusluri (Faculty Pathways Noida)" userId="2286df39-7103-4b83-8656-738c44cc922f" providerId="ADAL" clId="{AB683B2C-6644-4EC4-AF21-DEF43AD07993}" dt="2021-05-10T05:53:02.170" v="435" actId="26606"/>
          <ac:picMkLst>
            <pc:docMk/>
            <pc:sldMk cId="3679167243" sldId="266"/>
            <ac:picMk id="5122" creationId="{13C2DB3A-57FA-4980-B6ED-5B15D9675314}"/>
          </ac:picMkLst>
        </pc:picChg>
        <pc:cxnChg chg="add">
          <ac:chgData name="Sunil Kumar Pusluri (Faculty Pathways Noida)" userId="2286df39-7103-4b83-8656-738c44cc922f" providerId="ADAL" clId="{AB683B2C-6644-4EC4-AF21-DEF43AD07993}" dt="2021-05-10T05:53:02.170" v="435" actId="26606"/>
          <ac:cxnSpMkLst>
            <pc:docMk/>
            <pc:sldMk cId="3679167243" sldId="266"/>
            <ac:cxnSpMk id="75" creationId="{D2E57F3D-33BE-4306-87E6-245763719516}"/>
          </ac:cxnSpMkLst>
        </pc:cxnChg>
      </pc:sldChg>
      <pc:sldChg chg="addSp delSp modSp new mod setBg modClrScheme chgLayout">
        <pc:chgData name="Sunil Kumar Pusluri (Faculty Pathways Noida)" userId="2286df39-7103-4b83-8656-738c44cc922f" providerId="ADAL" clId="{AB683B2C-6644-4EC4-AF21-DEF43AD07993}" dt="2021-05-10T05:55:55.582" v="498" actId="26606"/>
        <pc:sldMkLst>
          <pc:docMk/>
          <pc:sldMk cId="3740518165" sldId="267"/>
        </pc:sldMkLst>
        <pc:spChg chg="del mod ord">
          <ac:chgData name="Sunil Kumar Pusluri (Faculty Pathways Noida)" userId="2286df39-7103-4b83-8656-738c44cc922f" providerId="ADAL" clId="{AB683B2C-6644-4EC4-AF21-DEF43AD07993}" dt="2021-05-10T05:54:08.795" v="451" actId="700"/>
          <ac:spMkLst>
            <pc:docMk/>
            <pc:sldMk cId="3740518165" sldId="267"/>
            <ac:spMk id="2" creationId="{06350112-2BFE-442D-A197-6A89B5125B10}"/>
          </ac:spMkLst>
        </pc:spChg>
        <pc:spChg chg="del mod ord">
          <ac:chgData name="Sunil Kumar Pusluri (Faculty Pathways Noida)" userId="2286df39-7103-4b83-8656-738c44cc922f" providerId="ADAL" clId="{AB683B2C-6644-4EC4-AF21-DEF43AD07993}" dt="2021-05-10T05:54:08.795" v="451" actId="700"/>
          <ac:spMkLst>
            <pc:docMk/>
            <pc:sldMk cId="3740518165" sldId="267"/>
            <ac:spMk id="3" creationId="{DA1CBF87-9F15-41DE-9B52-C8C48C07C160}"/>
          </ac:spMkLst>
        </pc:spChg>
        <pc:spChg chg="add mod ord">
          <ac:chgData name="Sunil Kumar Pusluri (Faculty Pathways Noida)" userId="2286df39-7103-4b83-8656-738c44cc922f" providerId="ADAL" clId="{AB683B2C-6644-4EC4-AF21-DEF43AD07993}" dt="2021-05-10T05:55:55.582" v="498" actId="26606"/>
          <ac:spMkLst>
            <pc:docMk/>
            <pc:sldMk cId="3740518165" sldId="267"/>
            <ac:spMk id="4" creationId="{E579BD8A-FFF9-4EE4-9424-20AF3DD42E19}"/>
          </ac:spMkLst>
        </pc:spChg>
        <pc:spChg chg="add del mod ord">
          <ac:chgData name="Sunil Kumar Pusluri (Faculty Pathways Noida)" userId="2286df39-7103-4b83-8656-738c44cc922f" providerId="ADAL" clId="{AB683B2C-6644-4EC4-AF21-DEF43AD07993}" dt="2021-05-10T05:55:10.690" v="466" actId="26606"/>
          <ac:spMkLst>
            <pc:docMk/>
            <pc:sldMk cId="3740518165" sldId="267"/>
            <ac:spMk id="5" creationId="{1900F911-2D14-47D7-B071-114339E9AC3D}"/>
          </ac:spMkLst>
        </pc:spChg>
        <pc:spChg chg="add del">
          <ac:chgData name="Sunil Kumar Pusluri (Faculty Pathways Noida)" userId="2286df39-7103-4b83-8656-738c44cc922f" providerId="ADAL" clId="{AB683B2C-6644-4EC4-AF21-DEF43AD07993}" dt="2021-05-10T05:55:55.582" v="498" actId="26606"/>
          <ac:spMkLst>
            <pc:docMk/>
            <pc:sldMk cId="3740518165" sldId="267"/>
            <ac:spMk id="11" creationId="{F68B2C62-7648-4430-90D5-AE0F252AF113}"/>
          </ac:spMkLst>
        </pc:spChg>
        <pc:spChg chg="add">
          <ac:chgData name="Sunil Kumar Pusluri (Faculty Pathways Noida)" userId="2286df39-7103-4b83-8656-738c44cc922f" providerId="ADAL" clId="{AB683B2C-6644-4EC4-AF21-DEF43AD07993}" dt="2021-05-10T05:55:55.582" v="498" actId="26606"/>
          <ac:spMkLst>
            <pc:docMk/>
            <pc:sldMk cId="3740518165" sldId="267"/>
            <ac:spMk id="22" creationId="{33E93247-6229-44AB-A550-739E971E690B}"/>
          </ac:spMkLst>
        </pc:spChg>
        <pc:spChg chg="add">
          <ac:chgData name="Sunil Kumar Pusluri (Faculty Pathways Noida)" userId="2286df39-7103-4b83-8656-738c44cc922f" providerId="ADAL" clId="{AB683B2C-6644-4EC4-AF21-DEF43AD07993}" dt="2021-05-10T05:55:55.582" v="498" actId="26606"/>
          <ac:spMkLst>
            <pc:docMk/>
            <pc:sldMk cId="3740518165" sldId="267"/>
            <ac:spMk id="24" creationId="{EE5997AC-0325-4416-909F-5CE54C42823F}"/>
          </ac:spMkLst>
        </pc:spChg>
        <pc:graphicFrameChg chg="add">
          <ac:chgData name="Sunil Kumar Pusluri (Faculty Pathways Noida)" userId="2286df39-7103-4b83-8656-738c44cc922f" providerId="ADAL" clId="{AB683B2C-6644-4EC4-AF21-DEF43AD07993}" dt="2021-05-10T05:55:10.690" v="466" actId="26606"/>
          <ac:graphicFrameMkLst>
            <pc:docMk/>
            <pc:sldMk cId="3740518165" sldId="267"/>
            <ac:graphicFrameMk id="7" creationId="{020C8C49-BC37-41AE-B9D2-2A4A1E7C5209}"/>
          </ac:graphicFrameMkLst>
        </pc:graphicFrameChg>
        <pc:cxnChg chg="add del">
          <ac:chgData name="Sunil Kumar Pusluri (Faculty Pathways Noida)" userId="2286df39-7103-4b83-8656-738c44cc922f" providerId="ADAL" clId="{AB683B2C-6644-4EC4-AF21-DEF43AD07993}" dt="2021-05-10T05:55:55.582" v="498" actId="26606"/>
          <ac:cxnSpMkLst>
            <pc:docMk/>
            <pc:sldMk cId="3740518165" sldId="267"/>
            <ac:cxnSpMk id="13" creationId="{E423DFCF-3B37-4389-873D-3308EBD44D88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55:55.582" v="498" actId="26606"/>
          <ac:cxnSpMkLst>
            <pc:docMk/>
            <pc:sldMk cId="3740518165" sldId="267"/>
            <ac:cxnSpMk id="18" creationId="{F64F9B95-9045-48D2-B9F3-2927E98F54AA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55:55.582" v="498" actId="26606"/>
          <ac:cxnSpMkLst>
            <pc:docMk/>
            <pc:sldMk cId="3740518165" sldId="267"/>
            <ac:cxnSpMk id="20" creationId="{085AA86F-6A4D-4BCB-A045-D992CDC2959B}"/>
          </ac:cxnSpMkLst>
        </pc:cxnChg>
        <pc:cxnChg chg="add">
          <ac:chgData name="Sunil Kumar Pusluri (Faculty Pathways Noida)" userId="2286df39-7103-4b83-8656-738c44cc922f" providerId="ADAL" clId="{AB683B2C-6644-4EC4-AF21-DEF43AD07993}" dt="2021-05-10T05:55:55.582" v="498" actId="26606"/>
          <ac:cxnSpMkLst>
            <pc:docMk/>
            <pc:sldMk cId="3740518165" sldId="267"/>
            <ac:cxnSpMk id="26" creationId="{EE2E603F-4A95-4FE8-BB06-211DFD75DBEF}"/>
          </ac:cxnSpMkLst>
        </pc:cxnChg>
      </pc:sldChg>
      <pc:sldChg chg="addSp delSp modSp add mod setBg">
        <pc:chgData name="Sunil Kumar Pusluri (Faculty Pathways Noida)" userId="2286df39-7103-4b83-8656-738c44cc922f" providerId="ADAL" clId="{AB683B2C-6644-4EC4-AF21-DEF43AD07993}" dt="2021-05-10T05:56:56.879" v="541" actId="26606"/>
        <pc:sldMkLst>
          <pc:docMk/>
          <pc:sldMk cId="3830710209" sldId="268"/>
        </pc:sldMkLst>
        <pc:spChg chg="mod">
          <ac:chgData name="Sunil Kumar Pusluri (Faculty Pathways Noida)" userId="2286df39-7103-4b83-8656-738c44cc922f" providerId="ADAL" clId="{AB683B2C-6644-4EC4-AF21-DEF43AD07993}" dt="2021-05-10T05:56:56.879" v="541" actId="26606"/>
          <ac:spMkLst>
            <pc:docMk/>
            <pc:sldMk cId="3830710209" sldId="268"/>
            <ac:spMk id="2" creationId="{3FD5E9FF-1E08-4FD4-B568-FDC6D7B28B58}"/>
          </ac:spMkLst>
        </pc:spChg>
        <pc:spChg chg="del mod">
          <ac:chgData name="Sunil Kumar Pusluri (Faculty Pathways Noida)" userId="2286df39-7103-4b83-8656-738c44cc922f" providerId="ADAL" clId="{AB683B2C-6644-4EC4-AF21-DEF43AD07993}" dt="2021-05-10T05:56:56.879" v="541" actId="26606"/>
          <ac:spMkLst>
            <pc:docMk/>
            <pc:sldMk cId="3830710209" sldId="268"/>
            <ac:spMk id="3" creationId="{4CB46681-B6F0-4C54-8BC7-C05157180ECC}"/>
          </ac:spMkLst>
        </pc:spChg>
        <pc:spChg chg="add">
          <ac:chgData name="Sunil Kumar Pusluri (Faculty Pathways Noida)" userId="2286df39-7103-4b83-8656-738c44cc922f" providerId="ADAL" clId="{AB683B2C-6644-4EC4-AF21-DEF43AD07993}" dt="2021-05-10T05:56:56.879" v="541" actId="26606"/>
          <ac:spMkLst>
            <pc:docMk/>
            <pc:sldMk cId="3830710209" sldId="268"/>
            <ac:spMk id="9" creationId="{F68B2C62-7648-4430-90D5-AE0F252AF113}"/>
          </ac:spMkLst>
        </pc:spChg>
        <pc:graphicFrameChg chg="add">
          <ac:chgData name="Sunil Kumar Pusluri (Faculty Pathways Noida)" userId="2286df39-7103-4b83-8656-738c44cc922f" providerId="ADAL" clId="{AB683B2C-6644-4EC4-AF21-DEF43AD07993}" dt="2021-05-10T05:56:56.879" v="541" actId="26606"/>
          <ac:graphicFrameMkLst>
            <pc:docMk/>
            <pc:sldMk cId="3830710209" sldId="268"/>
            <ac:graphicFrameMk id="5" creationId="{FF5978E2-5F0B-4EAA-8D76-0D7031BAFE39}"/>
          </ac:graphicFrameMkLst>
        </pc:graphicFrameChg>
        <pc:cxnChg chg="add">
          <ac:chgData name="Sunil Kumar Pusluri (Faculty Pathways Noida)" userId="2286df39-7103-4b83-8656-738c44cc922f" providerId="ADAL" clId="{AB683B2C-6644-4EC4-AF21-DEF43AD07993}" dt="2021-05-10T05:56:56.879" v="541" actId="26606"/>
          <ac:cxnSpMkLst>
            <pc:docMk/>
            <pc:sldMk cId="3830710209" sldId="268"/>
            <ac:cxnSpMk id="11" creationId="{E423DFCF-3B37-4389-873D-3308EBD44D88}"/>
          </ac:cxnSpMkLst>
        </pc:cxnChg>
      </pc:sldChg>
      <pc:sldChg chg="addSp delSp modSp new del mod modClrScheme chgLayout">
        <pc:chgData name="Sunil Kumar Pusluri (Faculty Pathways Noida)" userId="2286df39-7103-4b83-8656-738c44cc922f" providerId="ADAL" clId="{AB683B2C-6644-4EC4-AF21-DEF43AD07993}" dt="2021-05-10T06:00:29.364" v="645" actId="2696"/>
        <pc:sldMkLst>
          <pc:docMk/>
          <pc:sldMk cId="2527647960" sldId="269"/>
        </pc:sldMkLst>
        <pc:spChg chg="del mod ord">
          <ac:chgData name="Sunil Kumar Pusluri (Faculty Pathways Noida)" userId="2286df39-7103-4b83-8656-738c44cc922f" providerId="ADAL" clId="{AB683B2C-6644-4EC4-AF21-DEF43AD07993}" dt="2021-05-10T05:59:51.285" v="629" actId="700"/>
          <ac:spMkLst>
            <pc:docMk/>
            <pc:sldMk cId="2527647960" sldId="269"/>
            <ac:spMk id="2" creationId="{D98E5D2F-0CB2-4398-ABEB-5A31E195219E}"/>
          </ac:spMkLst>
        </pc:spChg>
        <pc:spChg chg="del mod ord">
          <ac:chgData name="Sunil Kumar Pusluri (Faculty Pathways Noida)" userId="2286df39-7103-4b83-8656-738c44cc922f" providerId="ADAL" clId="{AB683B2C-6644-4EC4-AF21-DEF43AD07993}" dt="2021-05-10T05:59:51.285" v="629" actId="700"/>
          <ac:spMkLst>
            <pc:docMk/>
            <pc:sldMk cId="2527647960" sldId="269"/>
            <ac:spMk id="3" creationId="{279E98ED-311D-4CAD-A556-D31D09B36B16}"/>
          </ac:spMkLst>
        </pc:spChg>
        <pc:spChg chg="add mod ord">
          <ac:chgData name="Sunil Kumar Pusluri (Faculty Pathways Noida)" userId="2286df39-7103-4b83-8656-738c44cc922f" providerId="ADAL" clId="{AB683B2C-6644-4EC4-AF21-DEF43AD07993}" dt="2021-05-10T05:59:55.922" v="639" actId="20577"/>
          <ac:spMkLst>
            <pc:docMk/>
            <pc:sldMk cId="2527647960" sldId="269"/>
            <ac:spMk id="4" creationId="{3F2B42C6-5759-4F33-9562-1D252C7169D5}"/>
          </ac:spMkLst>
        </pc:spChg>
        <pc:spChg chg="add mod ord">
          <ac:chgData name="Sunil Kumar Pusluri (Faculty Pathways Noida)" userId="2286df39-7103-4b83-8656-738c44cc922f" providerId="ADAL" clId="{AB683B2C-6644-4EC4-AF21-DEF43AD07993}" dt="2021-05-10T05:59:51.285" v="629" actId="700"/>
          <ac:spMkLst>
            <pc:docMk/>
            <pc:sldMk cId="2527647960" sldId="269"/>
            <ac:spMk id="5" creationId="{175B7042-5C35-4A74-ACB0-E02964E047C5}"/>
          </ac:spMkLst>
        </pc:spChg>
      </pc:sldChg>
      <pc:sldChg chg="modSp add mod ord">
        <pc:chgData name="Sunil Kumar Pusluri (Faculty Pathways Noida)" userId="2286df39-7103-4b83-8656-738c44cc922f" providerId="ADAL" clId="{AB683B2C-6644-4EC4-AF21-DEF43AD07993}" dt="2021-05-10T06:00:21.240" v="644" actId="20577"/>
        <pc:sldMkLst>
          <pc:docMk/>
          <pc:sldMk cId="1092777423" sldId="270"/>
        </pc:sldMkLst>
        <pc:spChg chg="mod">
          <ac:chgData name="Sunil Kumar Pusluri (Faculty Pathways Noida)" userId="2286df39-7103-4b83-8656-738c44cc922f" providerId="ADAL" clId="{AB683B2C-6644-4EC4-AF21-DEF43AD07993}" dt="2021-05-10T06:00:21.240" v="644" actId="20577"/>
          <ac:spMkLst>
            <pc:docMk/>
            <pc:sldMk cId="1092777423" sldId="270"/>
            <ac:spMk id="4" creationId="{5226D90D-2109-40FE-915D-DB362A768971}"/>
          </ac:spMkLst>
        </pc:spChg>
      </pc:sldChg>
      <pc:sldChg chg="modSp add mod ord">
        <pc:chgData name="Sunil Kumar Pusluri (Faculty Pathways Noida)" userId="2286df39-7103-4b83-8656-738c44cc922f" providerId="ADAL" clId="{AB683B2C-6644-4EC4-AF21-DEF43AD07993}" dt="2021-05-10T06:00:52.190" v="653" actId="20577"/>
        <pc:sldMkLst>
          <pc:docMk/>
          <pc:sldMk cId="4037379134" sldId="271"/>
        </pc:sldMkLst>
        <pc:spChg chg="mod">
          <ac:chgData name="Sunil Kumar Pusluri (Faculty Pathways Noida)" userId="2286df39-7103-4b83-8656-738c44cc922f" providerId="ADAL" clId="{AB683B2C-6644-4EC4-AF21-DEF43AD07993}" dt="2021-05-10T06:00:52.190" v="653" actId="20577"/>
          <ac:spMkLst>
            <pc:docMk/>
            <pc:sldMk cId="4037379134" sldId="271"/>
            <ac:spMk id="4" creationId="{5226D90D-2109-40FE-915D-DB362A768971}"/>
          </ac:spMkLst>
        </pc:spChg>
      </pc:sldChg>
      <pc:sldChg chg="modSp new mod">
        <pc:chgData name="Sunil Kumar Pusluri (Faculty Pathways Noida)" userId="2286df39-7103-4b83-8656-738c44cc922f" providerId="ADAL" clId="{AB683B2C-6644-4EC4-AF21-DEF43AD07993}" dt="2021-05-10T09:03:42.958" v="1276" actId="313"/>
        <pc:sldMkLst>
          <pc:docMk/>
          <pc:sldMk cId="1154198892" sldId="272"/>
        </pc:sldMkLst>
        <pc:spChg chg="mod">
          <ac:chgData name="Sunil Kumar Pusluri (Faculty Pathways Noida)" userId="2286df39-7103-4b83-8656-738c44cc922f" providerId="ADAL" clId="{AB683B2C-6644-4EC4-AF21-DEF43AD07993}" dt="2021-05-10T06:08:32.657" v="725" actId="20577"/>
          <ac:spMkLst>
            <pc:docMk/>
            <pc:sldMk cId="1154198892" sldId="272"/>
            <ac:spMk id="2" creationId="{D0A0FE79-B32D-4F16-BEAD-D4CE7153CD67}"/>
          </ac:spMkLst>
        </pc:spChg>
        <pc:spChg chg="mod">
          <ac:chgData name="Sunil Kumar Pusluri (Faculty Pathways Noida)" userId="2286df39-7103-4b83-8656-738c44cc922f" providerId="ADAL" clId="{AB683B2C-6644-4EC4-AF21-DEF43AD07993}" dt="2021-05-10T09:03:42.958" v="1276" actId="313"/>
          <ac:spMkLst>
            <pc:docMk/>
            <pc:sldMk cId="1154198892" sldId="272"/>
            <ac:spMk id="3" creationId="{5D128CD7-066E-4469-8966-A2488DEB33C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B74D1-A415-4E31-A3E3-C71AD4876C0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497D28-7884-4AC3-8312-764C112F3CD1}">
      <dgm:prSet/>
      <dgm:spPr/>
      <dgm:t>
        <a:bodyPr/>
        <a:lstStyle/>
        <a:p>
          <a:r>
            <a:rPr lang="en-US"/>
            <a:t>How to Print a Statement?</a:t>
          </a:r>
        </a:p>
      </dgm:t>
    </dgm:pt>
    <dgm:pt modelId="{DC647FBA-C58F-4021-8928-23ECC3BCB19F}" type="parTrans" cxnId="{D2CA91D3-08BF-4AF3-B34C-4AB990FBC6E9}">
      <dgm:prSet/>
      <dgm:spPr/>
      <dgm:t>
        <a:bodyPr/>
        <a:lstStyle/>
        <a:p>
          <a:endParaRPr lang="en-US"/>
        </a:p>
      </dgm:t>
    </dgm:pt>
    <dgm:pt modelId="{2CB690D4-E5D0-4E3A-81CA-059DA168DE6E}" type="sibTrans" cxnId="{D2CA91D3-08BF-4AF3-B34C-4AB990FBC6E9}">
      <dgm:prSet/>
      <dgm:spPr/>
      <dgm:t>
        <a:bodyPr/>
        <a:lstStyle/>
        <a:p>
          <a:endParaRPr lang="en-US"/>
        </a:p>
      </dgm:t>
    </dgm:pt>
    <dgm:pt modelId="{44299E55-838A-448B-A7A8-B972F11C09B8}">
      <dgm:prSet/>
      <dgm:spPr/>
      <dgm:t>
        <a:bodyPr/>
        <a:lstStyle/>
        <a:p>
          <a:r>
            <a:rPr lang="en-US"/>
            <a:t>Variables</a:t>
          </a:r>
        </a:p>
      </dgm:t>
    </dgm:pt>
    <dgm:pt modelId="{A8163193-74A2-424E-8292-47361CB59DA3}" type="parTrans" cxnId="{E7A3EC1D-C4E6-4D7A-9BBB-3823894BEF7E}">
      <dgm:prSet/>
      <dgm:spPr/>
      <dgm:t>
        <a:bodyPr/>
        <a:lstStyle/>
        <a:p>
          <a:endParaRPr lang="en-US"/>
        </a:p>
      </dgm:t>
    </dgm:pt>
    <dgm:pt modelId="{918F2BD3-EEE7-4207-8335-8174FCD388F9}" type="sibTrans" cxnId="{E7A3EC1D-C4E6-4D7A-9BBB-3823894BEF7E}">
      <dgm:prSet/>
      <dgm:spPr/>
      <dgm:t>
        <a:bodyPr/>
        <a:lstStyle/>
        <a:p>
          <a:endParaRPr lang="en-US"/>
        </a:p>
      </dgm:t>
    </dgm:pt>
    <dgm:pt modelId="{3BE03840-951C-46F6-BCBA-9114E909F800}">
      <dgm:prSet/>
      <dgm:spPr/>
      <dgm:t>
        <a:bodyPr/>
        <a:lstStyle/>
        <a:p>
          <a:r>
            <a:rPr lang="en-US"/>
            <a:t>Strings, Int, Float</a:t>
          </a:r>
        </a:p>
      </dgm:t>
    </dgm:pt>
    <dgm:pt modelId="{16B0CEAB-B2A5-42D1-84E8-6A932FA8D6D8}" type="parTrans" cxnId="{380041EE-9D46-48DF-9FBA-0D4413C31317}">
      <dgm:prSet/>
      <dgm:spPr/>
      <dgm:t>
        <a:bodyPr/>
        <a:lstStyle/>
        <a:p>
          <a:endParaRPr lang="en-US"/>
        </a:p>
      </dgm:t>
    </dgm:pt>
    <dgm:pt modelId="{6BB99D51-04CB-464F-8B92-A9BE9DB2C59E}" type="sibTrans" cxnId="{380041EE-9D46-48DF-9FBA-0D4413C31317}">
      <dgm:prSet/>
      <dgm:spPr/>
      <dgm:t>
        <a:bodyPr/>
        <a:lstStyle/>
        <a:p>
          <a:endParaRPr lang="en-US"/>
        </a:p>
      </dgm:t>
    </dgm:pt>
    <dgm:pt modelId="{F1A290C8-9982-498D-9FC4-432039751DA7}">
      <dgm:prSet/>
      <dgm:spPr/>
      <dgm:t>
        <a:bodyPr/>
        <a:lstStyle/>
        <a:p>
          <a:r>
            <a:rPr lang="en-US"/>
            <a:t>How to Convert a String to Int or Float</a:t>
          </a:r>
        </a:p>
      </dgm:t>
    </dgm:pt>
    <dgm:pt modelId="{7ABAF36D-8748-47A4-98EF-3088B74262C1}" type="parTrans" cxnId="{7784EEBE-CF1D-4018-BFE3-90FA69E9A54F}">
      <dgm:prSet/>
      <dgm:spPr/>
      <dgm:t>
        <a:bodyPr/>
        <a:lstStyle/>
        <a:p>
          <a:endParaRPr lang="en-US"/>
        </a:p>
      </dgm:t>
    </dgm:pt>
    <dgm:pt modelId="{73E5E676-FF0A-4BD8-8CAB-656C7DC9160E}" type="sibTrans" cxnId="{7784EEBE-CF1D-4018-BFE3-90FA69E9A54F}">
      <dgm:prSet/>
      <dgm:spPr/>
      <dgm:t>
        <a:bodyPr/>
        <a:lstStyle/>
        <a:p>
          <a:endParaRPr lang="en-US"/>
        </a:p>
      </dgm:t>
    </dgm:pt>
    <dgm:pt modelId="{E5135BC5-E22D-45EF-B2EE-607734632C04}">
      <dgm:prSet/>
      <dgm:spPr/>
      <dgm:t>
        <a:bodyPr/>
        <a:lstStyle/>
        <a:p>
          <a:r>
            <a:rPr lang="en-US"/>
            <a:t>How to assign values from user?</a:t>
          </a:r>
        </a:p>
      </dgm:t>
    </dgm:pt>
    <dgm:pt modelId="{EAE629DD-4822-4301-944D-628C76E0206E}" type="parTrans" cxnId="{BC1E3B78-60E8-4A00-ADEA-1A70E214FFDF}">
      <dgm:prSet/>
      <dgm:spPr/>
      <dgm:t>
        <a:bodyPr/>
        <a:lstStyle/>
        <a:p>
          <a:endParaRPr lang="en-US"/>
        </a:p>
      </dgm:t>
    </dgm:pt>
    <dgm:pt modelId="{7D0DB448-00DD-4FB0-93E9-2F1702C21092}" type="sibTrans" cxnId="{BC1E3B78-60E8-4A00-ADEA-1A70E214FFDF}">
      <dgm:prSet/>
      <dgm:spPr/>
      <dgm:t>
        <a:bodyPr/>
        <a:lstStyle/>
        <a:p>
          <a:endParaRPr lang="en-US"/>
        </a:p>
      </dgm:t>
    </dgm:pt>
    <dgm:pt modelId="{A52C4298-ACE0-42A0-9069-EFE0F9617F17}">
      <dgm:prSet/>
      <dgm:spPr/>
      <dgm:t>
        <a:bodyPr/>
        <a:lstStyle/>
        <a:p>
          <a:r>
            <a:rPr lang="en-US"/>
            <a:t>Basic Arithmetic Operations</a:t>
          </a:r>
        </a:p>
      </dgm:t>
    </dgm:pt>
    <dgm:pt modelId="{00041464-23FD-4F48-A309-68C0D0D0E568}" type="parTrans" cxnId="{AB0C078E-25BD-410C-8BAA-55FD4EA00C50}">
      <dgm:prSet/>
      <dgm:spPr/>
      <dgm:t>
        <a:bodyPr/>
        <a:lstStyle/>
        <a:p>
          <a:endParaRPr lang="en-US"/>
        </a:p>
      </dgm:t>
    </dgm:pt>
    <dgm:pt modelId="{6F28A6F7-5B9D-4C7D-8AA1-B302A8DA6002}" type="sibTrans" cxnId="{AB0C078E-25BD-410C-8BAA-55FD4EA00C50}">
      <dgm:prSet/>
      <dgm:spPr/>
      <dgm:t>
        <a:bodyPr/>
        <a:lstStyle/>
        <a:p>
          <a:endParaRPr lang="en-US"/>
        </a:p>
      </dgm:t>
    </dgm:pt>
    <dgm:pt modelId="{CE97560A-9649-45BE-8A3F-A94B276D4ED2}">
      <dgm:prSet/>
      <dgm:spPr/>
      <dgm:t>
        <a:bodyPr/>
        <a:lstStyle/>
        <a:p>
          <a:r>
            <a:rPr lang="en-US"/>
            <a:t>While loop and If-else Loop</a:t>
          </a:r>
        </a:p>
      </dgm:t>
    </dgm:pt>
    <dgm:pt modelId="{32CC65F8-EC64-4EC1-830D-2C5DEC55A9FF}" type="parTrans" cxnId="{8C439E33-D63A-452E-8F7D-BF544216B101}">
      <dgm:prSet/>
      <dgm:spPr/>
      <dgm:t>
        <a:bodyPr/>
        <a:lstStyle/>
        <a:p>
          <a:endParaRPr lang="en-US"/>
        </a:p>
      </dgm:t>
    </dgm:pt>
    <dgm:pt modelId="{1BB9DD7E-2407-4524-90E4-D002900134AA}" type="sibTrans" cxnId="{8C439E33-D63A-452E-8F7D-BF544216B101}">
      <dgm:prSet/>
      <dgm:spPr/>
      <dgm:t>
        <a:bodyPr/>
        <a:lstStyle/>
        <a:p>
          <a:endParaRPr lang="en-US"/>
        </a:p>
      </dgm:t>
    </dgm:pt>
    <dgm:pt modelId="{EF6D32FC-F6AE-4CAB-B191-4D494CF3AD8C}" type="pres">
      <dgm:prSet presAssocID="{2A9B74D1-A415-4E31-A3E3-C71AD4876C0E}" presName="linear" presStyleCnt="0">
        <dgm:presLayoutVars>
          <dgm:dir/>
          <dgm:animLvl val="lvl"/>
          <dgm:resizeHandles val="exact"/>
        </dgm:presLayoutVars>
      </dgm:prSet>
      <dgm:spPr/>
    </dgm:pt>
    <dgm:pt modelId="{798DAF9E-10B6-4A15-AC4C-B0DFA1F32671}" type="pres">
      <dgm:prSet presAssocID="{E1497D28-7884-4AC3-8312-764C112F3CD1}" presName="parentLin" presStyleCnt="0"/>
      <dgm:spPr/>
    </dgm:pt>
    <dgm:pt modelId="{E7833807-4FE8-4341-8DF2-5ED11DD8A38F}" type="pres">
      <dgm:prSet presAssocID="{E1497D28-7884-4AC3-8312-764C112F3CD1}" presName="parentLeftMargin" presStyleLbl="node1" presStyleIdx="0" presStyleCnt="5"/>
      <dgm:spPr/>
    </dgm:pt>
    <dgm:pt modelId="{6088ACEC-9208-402B-AB02-EDA8C6B8842F}" type="pres">
      <dgm:prSet presAssocID="{E1497D28-7884-4AC3-8312-764C112F3C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28AB57A-796A-495B-A52F-5F9FD463C110}" type="pres">
      <dgm:prSet presAssocID="{E1497D28-7884-4AC3-8312-764C112F3CD1}" presName="negativeSpace" presStyleCnt="0"/>
      <dgm:spPr/>
    </dgm:pt>
    <dgm:pt modelId="{CBDA430D-9C76-4D9E-A2F3-AB1D55069957}" type="pres">
      <dgm:prSet presAssocID="{E1497D28-7884-4AC3-8312-764C112F3CD1}" presName="childText" presStyleLbl="conFgAcc1" presStyleIdx="0" presStyleCnt="5">
        <dgm:presLayoutVars>
          <dgm:bulletEnabled val="1"/>
        </dgm:presLayoutVars>
      </dgm:prSet>
      <dgm:spPr/>
    </dgm:pt>
    <dgm:pt modelId="{7690EB86-4AD9-4F90-88A3-DFAB90132B4F}" type="pres">
      <dgm:prSet presAssocID="{2CB690D4-E5D0-4E3A-81CA-059DA168DE6E}" presName="spaceBetweenRectangles" presStyleCnt="0"/>
      <dgm:spPr/>
    </dgm:pt>
    <dgm:pt modelId="{4F9855F5-5322-472C-BD3A-6A2DF7646F53}" type="pres">
      <dgm:prSet presAssocID="{44299E55-838A-448B-A7A8-B972F11C09B8}" presName="parentLin" presStyleCnt="0"/>
      <dgm:spPr/>
    </dgm:pt>
    <dgm:pt modelId="{6BCCAC59-00FD-4855-A48F-7085BA73DF58}" type="pres">
      <dgm:prSet presAssocID="{44299E55-838A-448B-A7A8-B972F11C09B8}" presName="parentLeftMargin" presStyleLbl="node1" presStyleIdx="0" presStyleCnt="5"/>
      <dgm:spPr/>
    </dgm:pt>
    <dgm:pt modelId="{C5341959-88D4-4228-9466-001DB1443A17}" type="pres">
      <dgm:prSet presAssocID="{44299E55-838A-448B-A7A8-B972F11C09B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8D54FDE-EBAD-4697-A85D-8BF181CAEF09}" type="pres">
      <dgm:prSet presAssocID="{44299E55-838A-448B-A7A8-B972F11C09B8}" presName="negativeSpace" presStyleCnt="0"/>
      <dgm:spPr/>
    </dgm:pt>
    <dgm:pt modelId="{96A5B29F-EF65-477F-89A1-0F2A126C9EA3}" type="pres">
      <dgm:prSet presAssocID="{44299E55-838A-448B-A7A8-B972F11C09B8}" presName="childText" presStyleLbl="conFgAcc1" presStyleIdx="1" presStyleCnt="5">
        <dgm:presLayoutVars>
          <dgm:bulletEnabled val="1"/>
        </dgm:presLayoutVars>
      </dgm:prSet>
      <dgm:spPr/>
    </dgm:pt>
    <dgm:pt modelId="{180F2A99-632E-4353-885E-1D29D1FFA017}" type="pres">
      <dgm:prSet presAssocID="{918F2BD3-EEE7-4207-8335-8174FCD388F9}" presName="spaceBetweenRectangles" presStyleCnt="0"/>
      <dgm:spPr/>
    </dgm:pt>
    <dgm:pt modelId="{C014A70E-61F7-4A71-B579-958C791782EC}" type="pres">
      <dgm:prSet presAssocID="{E5135BC5-E22D-45EF-B2EE-607734632C04}" presName="parentLin" presStyleCnt="0"/>
      <dgm:spPr/>
    </dgm:pt>
    <dgm:pt modelId="{B7134231-086E-4CD1-8A79-8CF0E33EA7C5}" type="pres">
      <dgm:prSet presAssocID="{E5135BC5-E22D-45EF-B2EE-607734632C04}" presName="parentLeftMargin" presStyleLbl="node1" presStyleIdx="1" presStyleCnt="5"/>
      <dgm:spPr/>
    </dgm:pt>
    <dgm:pt modelId="{922B5406-BA6D-476E-9396-474804BA6993}" type="pres">
      <dgm:prSet presAssocID="{E5135BC5-E22D-45EF-B2EE-607734632C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1110DD-9351-40C8-B422-53B0FB96F6BB}" type="pres">
      <dgm:prSet presAssocID="{E5135BC5-E22D-45EF-B2EE-607734632C04}" presName="negativeSpace" presStyleCnt="0"/>
      <dgm:spPr/>
    </dgm:pt>
    <dgm:pt modelId="{A5041E95-DD87-4274-8F63-6376C28D5F2C}" type="pres">
      <dgm:prSet presAssocID="{E5135BC5-E22D-45EF-B2EE-607734632C04}" presName="childText" presStyleLbl="conFgAcc1" presStyleIdx="2" presStyleCnt="5">
        <dgm:presLayoutVars>
          <dgm:bulletEnabled val="1"/>
        </dgm:presLayoutVars>
      </dgm:prSet>
      <dgm:spPr/>
    </dgm:pt>
    <dgm:pt modelId="{E31E5361-0E07-4685-B993-90373069112B}" type="pres">
      <dgm:prSet presAssocID="{7D0DB448-00DD-4FB0-93E9-2F1702C21092}" presName="spaceBetweenRectangles" presStyleCnt="0"/>
      <dgm:spPr/>
    </dgm:pt>
    <dgm:pt modelId="{46E3F2CF-F83A-42F6-9FB1-C8FEE55BC393}" type="pres">
      <dgm:prSet presAssocID="{A52C4298-ACE0-42A0-9069-EFE0F9617F17}" presName="parentLin" presStyleCnt="0"/>
      <dgm:spPr/>
    </dgm:pt>
    <dgm:pt modelId="{B16345E2-4271-4F0C-98DA-D38F951F1682}" type="pres">
      <dgm:prSet presAssocID="{A52C4298-ACE0-42A0-9069-EFE0F9617F17}" presName="parentLeftMargin" presStyleLbl="node1" presStyleIdx="2" presStyleCnt="5"/>
      <dgm:spPr/>
    </dgm:pt>
    <dgm:pt modelId="{21191E20-3442-4641-9ED8-B8C982E85F7E}" type="pres">
      <dgm:prSet presAssocID="{A52C4298-ACE0-42A0-9069-EFE0F9617F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CFA0DF-BDBA-4431-8C8F-83C2C37104A4}" type="pres">
      <dgm:prSet presAssocID="{A52C4298-ACE0-42A0-9069-EFE0F9617F17}" presName="negativeSpace" presStyleCnt="0"/>
      <dgm:spPr/>
    </dgm:pt>
    <dgm:pt modelId="{20C168C4-6DA4-4131-AC18-1D5A0E5BE28F}" type="pres">
      <dgm:prSet presAssocID="{A52C4298-ACE0-42A0-9069-EFE0F9617F17}" presName="childText" presStyleLbl="conFgAcc1" presStyleIdx="3" presStyleCnt="5">
        <dgm:presLayoutVars>
          <dgm:bulletEnabled val="1"/>
        </dgm:presLayoutVars>
      </dgm:prSet>
      <dgm:spPr/>
    </dgm:pt>
    <dgm:pt modelId="{143B9C5C-E1A4-450F-9A92-A52C460905B3}" type="pres">
      <dgm:prSet presAssocID="{6F28A6F7-5B9D-4C7D-8AA1-B302A8DA6002}" presName="spaceBetweenRectangles" presStyleCnt="0"/>
      <dgm:spPr/>
    </dgm:pt>
    <dgm:pt modelId="{DD8B5055-1EA7-488A-96F4-6690253A5ED0}" type="pres">
      <dgm:prSet presAssocID="{CE97560A-9649-45BE-8A3F-A94B276D4ED2}" presName="parentLin" presStyleCnt="0"/>
      <dgm:spPr/>
    </dgm:pt>
    <dgm:pt modelId="{05DDAFE7-8B7B-4AD3-8C6D-7EE60B5F81D8}" type="pres">
      <dgm:prSet presAssocID="{CE97560A-9649-45BE-8A3F-A94B276D4ED2}" presName="parentLeftMargin" presStyleLbl="node1" presStyleIdx="3" presStyleCnt="5"/>
      <dgm:spPr/>
    </dgm:pt>
    <dgm:pt modelId="{66B2380E-9C56-4406-8E0B-872F8E3AB4E3}" type="pres">
      <dgm:prSet presAssocID="{CE97560A-9649-45BE-8A3F-A94B276D4ED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29F2763-EFC7-40C0-B787-DBA2F11F73A1}" type="pres">
      <dgm:prSet presAssocID="{CE97560A-9649-45BE-8A3F-A94B276D4ED2}" presName="negativeSpace" presStyleCnt="0"/>
      <dgm:spPr/>
    </dgm:pt>
    <dgm:pt modelId="{B5871800-4E3C-4ED8-9270-AA8D611C0D03}" type="pres">
      <dgm:prSet presAssocID="{CE97560A-9649-45BE-8A3F-A94B276D4ED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7736402-54EF-46E8-8461-BA63CA76E8F6}" type="presOf" srcId="{F1A290C8-9982-498D-9FC4-432039751DA7}" destId="{96A5B29F-EF65-477F-89A1-0F2A126C9EA3}" srcOrd="0" destOrd="1" presId="urn:microsoft.com/office/officeart/2005/8/layout/list1"/>
    <dgm:cxn modelId="{B4739D07-480D-454D-97B9-9535E0BC4A77}" type="presOf" srcId="{2A9B74D1-A415-4E31-A3E3-C71AD4876C0E}" destId="{EF6D32FC-F6AE-4CAB-B191-4D494CF3AD8C}" srcOrd="0" destOrd="0" presId="urn:microsoft.com/office/officeart/2005/8/layout/list1"/>
    <dgm:cxn modelId="{E7A3EC1D-C4E6-4D7A-9BBB-3823894BEF7E}" srcId="{2A9B74D1-A415-4E31-A3E3-C71AD4876C0E}" destId="{44299E55-838A-448B-A7A8-B972F11C09B8}" srcOrd="1" destOrd="0" parTransId="{A8163193-74A2-424E-8292-47361CB59DA3}" sibTransId="{918F2BD3-EEE7-4207-8335-8174FCD388F9}"/>
    <dgm:cxn modelId="{6FC95924-331E-497D-A658-30A87F9AC3EC}" type="presOf" srcId="{E1497D28-7884-4AC3-8312-764C112F3CD1}" destId="{6088ACEC-9208-402B-AB02-EDA8C6B8842F}" srcOrd="1" destOrd="0" presId="urn:microsoft.com/office/officeart/2005/8/layout/list1"/>
    <dgm:cxn modelId="{8C439E33-D63A-452E-8F7D-BF544216B101}" srcId="{2A9B74D1-A415-4E31-A3E3-C71AD4876C0E}" destId="{CE97560A-9649-45BE-8A3F-A94B276D4ED2}" srcOrd="4" destOrd="0" parTransId="{32CC65F8-EC64-4EC1-830D-2C5DEC55A9FF}" sibTransId="{1BB9DD7E-2407-4524-90E4-D002900134AA}"/>
    <dgm:cxn modelId="{33176F3D-5E85-4DDC-89B1-7840E593E1B3}" type="presOf" srcId="{44299E55-838A-448B-A7A8-B972F11C09B8}" destId="{6BCCAC59-00FD-4855-A48F-7085BA73DF58}" srcOrd="0" destOrd="0" presId="urn:microsoft.com/office/officeart/2005/8/layout/list1"/>
    <dgm:cxn modelId="{2CD72C41-6561-4EB2-816D-639F373A574C}" type="presOf" srcId="{E1497D28-7884-4AC3-8312-764C112F3CD1}" destId="{E7833807-4FE8-4341-8DF2-5ED11DD8A38F}" srcOrd="0" destOrd="0" presId="urn:microsoft.com/office/officeart/2005/8/layout/list1"/>
    <dgm:cxn modelId="{FE322F64-DE45-4D8A-8DB6-EF12EC038FF2}" type="presOf" srcId="{44299E55-838A-448B-A7A8-B972F11C09B8}" destId="{C5341959-88D4-4228-9466-001DB1443A17}" srcOrd="1" destOrd="0" presId="urn:microsoft.com/office/officeart/2005/8/layout/list1"/>
    <dgm:cxn modelId="{66E9A067-AA5F-41A2-8BBE-273A014E87D0}" type="presOf" srcId="{A52C4298-ACE0-42A0-9069-EFE0F9617F17}" destId="{B16345E2-4271-4F0C-98DA-D38F951F1682}" srcOrd="0" destOrd="0" presId="urn:microsoft.com/office/officeart/2005/8/layout/list1"/>
    <dgm:cxn modelId="{6E222C72-183B-41E9-B192-30065CA49C53}" type="presOf" srcId="{E5135BC5-E22D-45EF-B2EE-607734632C04}" destId="{B7134231-086E-4CD1-8A79-8CF0E33EA7C5}" srcOrd="0" destOrd="0" presId="urn:microsoft.com/office/officeart/2005/8/layout/list1"/>
    <dgm:cxn modelId="{BC1E3B78-60E8-4A00-ADEA-1A70E214FFDF}" srcId="{2A9B74D1-A415-4E31-A3E3-C71AD4876C0E}" destId="{E5135BC5-E22D-45EF-B2EE-607734632C04}" srcOrd="2" destOrd="0" parTransId="{EAE629DD-4822-4301-944D-628C76E0206E}" sibTransId="{7D0DB448-00DD-4FB0-93E9-2F1702C21092}"/>
    <dgm:cxn modelId="{4B20197E-D519-4F3A-8C3C-B6302877A58C}" type="presOf" srcId="{3BE03840-951C-46F6-BCBA-9114E909F800}" destId="{96A5B29F-EF65-477F-89A1-0F2A126C9EA3}" srcOrd="0" destOrd="0" presId="urn:microsoft.com/office/officeart/2005/8/layout/list1"/>
    <dgm:cxn modelId="{40F80487-EC88-4CFC-A02E-5DD28EBD8884}" type="presOf" srcId="{A52C4298-ACE0-42A0-9069-EFE0F9617F17}" destId="{21191E20-3442-4641-9ED8-B8C982E85F7E}" srcOrd="1" destOrd="0" presId="urn:microsoft.com/office/officeart/2005/8/layout/list1"/>
    <dgm:cxn modelId="{31CCFF87-4421-4F29-A54A-F65875DD6F7F}" type="presOf" srcId="{CE97560A-9649-45BE-8A3F-A94B276D4ED2}" destId="{66B2380E-9C56-4406-8E0B-872F8E3AB4E3}" srcOrd="1" destOrd="0" presId="urn:microsoft.com/office/officeart/2005/8/layout/list1"/>
    <dgm:cxn modelId="{AB0C078E-25BD-410C-8BAA-55FD4EA00C50}" srcId="{2A9B74D1-A415-4E31-A3E3-C71AD4876C0E}" destId="{A52C4298-ACE0-42A0-9069-EFE0F9617F17}" srcOrd="3" destOrd="0" parTransId="{00041464-23FD-4F48-A309-68C0D0D0E568}" sibTransId="{6F28A6F7-5B9D-4C7D-8AA1-B302A8DA6002}"/>
    <dgm:cxn modelId="{194F4D95-B2B5-48CC-A4D0-8069A8F421D0}" type="presOf" srcId="{E5135BC5-E22D-45EF-B2EE-607734632C04}" destId="{922B5406-BA6D-476E-9396-474804BA6993}" srcOrd="1" destOrd="0" presId="urn:microsoft.com/office/officeart/2005/8/layout/list1"/>
    <dgm:cxn modelId="{7784EEBE-CF1D-4018-BFE3-90FA69E9A54F}" srcId="{44299E55-838A-448B-A7A8-B972F11C09B8}" destId="{F1A290C8-9982-498D-9FC4-432039751DA7}" srcOrd="1" destOrd="0" parTransId="{7ABAF36D-8748-47A4-98EF-3088B74262C1}" sibTransId="{73E5E676-FF0A-4BD8-8CAB-656C7DC9160E}"/>
    <dgm:cxn modelId="{D2CA91D3-08BF-4AF3-B34C-4AB990FBC6E9}" srcId="{2A9B74D1-A415-4E31-A3E3-C71AD4876C0E}" destId="{E1497D28-7884-4AC3-8312-764C112F3CD1}" srcOrd="0" destOrd="0" parTransId="{DC647FBA-C58F-4021-8928-23ECC3BCB19F}" sibTransId="{2CB690D4-E5D0-4E3A-81CA-059DA168DE6E}"/>
    <dgm:cxn modelId="{380041EE-9D46-48DF-9FBA-0D4413C31317}" srcId="{44299E55-838A-448B-A7A8-B972F11C09B8}" destId="{3BE03840-951C-46F6-BCBA-9114E909F800}" srcOrd="0" destOrd="0" parTransId="{16B0CEAB-B2A5-42D1-84E8-6A932FA8D6D8}" sibTransId="{6BB99D51-04CB-464F-8B92-A9BE9DB2C59E}"/>
    <dgm:cxn modelId="{489A9BF1-7B69-4757-A825-027357CD91F7}" type="presOf" srcId="{CE97560A-9649-45BE-8A3F-A94B276D4ED2}" destId="{05DDAFE7-8B7B-4AD3-8C6D-7EE60B5F81D8}" srcOrd="0" destOrd="0" presId="urn:microsoft.com/office/officeart/2005/8/layout/list1"/>
    <dgm:cxn modelId="{6A31C8FC-E7AE-4AFC-8A55-23D80B5DCB58}" type="presParOf" srcId="{EF6D32FC-F6AE-4CAB-B191-4D494CF3AD8C}" destId="{798DAF9E-10B6-4A15-AC4C-B0DFA1F32671}" srcOrd="0" destOrd="0" presId="urn:microsoft.com/office/officeart/2005/8/layout/list1"/>
    <dgm:cxn modelId="{C98FFEED-F48F-48DC-9604-42B8948D4AE1}" type="presParOf" srcId="{798DAF9E-10B6-4A15-AC4C-B0DFA1F32671}" destId="{E7833807-4FE8-4341-8DF2-5ED11DD8A38F}" srcOrd="0" destOrd="0" presId="urn:microsoft.com/office/officeart/2005/8/layout/list1"/>
    <dgm:cxn modelId="{F09BFA27-E848-458B-9788-5CCC0287E3B3}" type="presParOf" srcId="{798DAF9E-10B6-4A15-AC4C-B0DFA1F32671}" destId="{6088ACEC-9208-402B-AB02-EDA8C6B8842F}" srcOrd="1" destOrd="0" presId="urn:microsoft.com/office/officeart/2005/8/layout/list1"/>
    <dgm:cxn modelId="{ED2071F8-74C6-4D22-97E4-6486D5803521}" type="presParOf" srcId="{EF6D32FC-F6AE-4CAB-B191-4D494CF3AD8C}" destId="{428AB57A-796A-495B-A52F-5F9FD463C110}" srcOrd="1" destOrd="0" presId="urn:microsoft.com/office/officeart/2005/8/layout/list1"/>
    <dgm:cxn modelId="{27F58688-F9E6-4E96-BA21-2B306874A5D0}" type="presParOf" srcId="{EF6D32FC-F6AE-4CAB-B191-4D494CF3AD8C}" destId="{CBDA430D-9C76-4D9E-A2F3-AB1D55069957}" srcOrd="2" destOrd="0" presId="urn:microsoft.com/office/officeart/2005/8/layout/list1"/>
    <dgm:cxn modelId="{965B01B2-C1B3-471F-B789-B0AA9F7F67F6}" type="presParOf" srcId="{EF6D32FC-F6AE-4CAB-B191-4D494CF3AD8C}" destId="{7690EB86-4AD9-4F90-88A3-DFAB90132B4F}" srcOrd="3" destOrd="0" presId="urn:microsoft.com/office/officeart/2005/8/layout/list1"/>
    <dgm:cxn modelId="{7CABF63B-B2AA-4708-9718-C44DB9E7A64D}" type="presParOf" srcId="{EF6D32FC-F6AE-4CAB-B191-4D494CF3AD8C}" destId="{4F9855F5-5322-472C-BD3A-6A2DF7646F53}" srcOrd="4" destOrd="0" presId="urn:microsoft.com/office/officeart/2005/8/layout/list1"/>
    <dgm:cxn modelId="{5D552C08-C652-4288-AF6B-174F317EF971}" type="presParOf" srcId="{4F9855F5-5322-472C-BD3A-6A2DF7646F53}" destId="{6BCCAC59-00FD-4855-A48F-7085BA73DF58}" srcOrd="0" destOrd="0" presId="urn:microsoft.com/office/officeart/2005/8/layout/list1"/>
    <dgm:cxn modelId="{9590F18B-CB70-46C0-ABDB-66AC7D4860AA}" type="presParOf" srcId="{4F9855F5-5322-472C-BD3A-6A2DF7646F53}" destId="{C5341959-88D4-4228-9466-001DB1443A17}" srcOrd="1" destOrd="0" presId="urn:microsoft.com/office/officeart/2005/8/layout/list1"/>
    <dgm:cxn modelId="{82A8F01A-6D25-458D-823A-7ADD58FB28E0}" type="presParOf" srcId="{EF6D32FC-F6AE-4CAB-B191-4D494CF3AD8C}" destId="{F8D54FDE-EBAD-4697-A85D-8BF181CAEF09}" srcOrd="5" destOrd="0" presId="urn:microsoft.com/office/officeart/2005/8/layout/list1"/>
    <dgm:cxn modelId="{FA248D78-55C1-48D2-A8E3-341EE035FA66}" type="presParOf" srcId="{EF6D32FC-F6AE-4CAB-B191-4D494CF3AD8C}" destId="{96A5B29F-EF65-477F-89A1-0F2A126C9EA3}" srcOrd="6" destOrd="0" presId="urn:microsoft.com/office/officeart/2005/8/layout/list1"/>
    <dgm:cxn modelId="{F77659DD-4C5D-42AB-999E-14C55FD03A49}" type="presParOf" srcId="{EF6D32FC-F6AE-4CAB-B191-4D494CF3AD8C}" destId="{180F2A99-632E-4353-885E-1D29D1FFA017}" srcOrd="7" destOrd="0" presId="urn:microsoft.com/office/officeart/2005/8/layout/list1"/>
    <dgm:cxn modelId="{CC5E6C51-8BEE-44A0-982C-744083C40117}" type="presParOf" srcId="{EF6D32FC-F6AE-4CAB-B191-4D494CF3AD8C}" destId="{C014A70E-61F7-4A71-B579-958C791782EC}" srcOrd="8" destOrd="0" presId="urn:microsoft.com/office/officeart/2005/8/layout/list1"/>
    <dgm:cxn modelId="{5FA4067F-5908-49FB-BDA9-68A13214436E}" type="presParOf" srcId="{C014A70E-61F7-4A71-B579-958C791782EC}" destId="{B7134231-086E-4CD1-8A79-8CF0E33EA7C5}" srcOrd="0" destOrd="0" presId="urn:microsoft.com/office/officeart/2005/8/layout/list1"/>
    <dgm:cxn modelId="{05DC594C-C2D2-40F0-8E9B-F83395BCCDA1}" type="presParOf" srcId="{C014A70E-61F7-4A71-B579-958C791782EC}" destId="{922B5406-BA6D-476E-9396-474804BA6993}" srcOrd="1" destOrd="0" presId="urn:microsoft.com/office/officeart/2005/8/layout/list1"/>
    <dgm:cxn modelId="{5FAA5BA7-4519-4301-A747-3FDB593EF97E}" type="presParOf" srcId="{EF6D32FC-F6AE-4CAB-B191-4D494CF3AD8C}" destId="{351110DD-9351-40C8-B422-53B0FB96F6BB}" srcOrd="9" destOrd="0" presId="urn:microsoft.com/office/officeart/2005/8/layout/list1"/>
    <dgm:cxn modelId="{595908AD-5E15-4E20-867B-D2B5768673C7}" type="presParOf" srcId="{EF6D32FC-F6AE-4CAB-B191-4D494CF3AD8C}" destId="{A5041E95-DD87-4274-8F63-6376C28D5F2C}" srcOrd="10" destOrd="0" presId="urn:microsoft.com/office/officeart/2005/8/layout/list1"/>
    <dgm:cxn modelId="{F49C89AB-D3A1-4879-962A-472239058F35}" type="presParOf" srcId="{EF6D32FC-F6AE-4CAB-B191-4D494CF3AD8C}" destId="{E31E5361-0E07-4685-B993-90373069112B}" srcOrd="11" destOrd="0" presId="urn:microsoft.com/office/officeart/2005/8/layout/list1"/>
    <dgm:cxn modelId="{E8FAE12E-DB51-439E-832F-2FB452B95192}" type="presParOf" srcId="{EF6D32FC-F6AE-4CAB-B191-4D494CF3AD8C}" destId="{46E3F2CF-F83A-42F6-9FB1-C8FEE55BC393}" srcOrd="12" destOrd="0" presId="urn:microsoft.com/office/officeart/2005/8/layout/list1"/>
    <dgm:cxn modelId="{2FF67351-C6AE-44E0-BB6F-BAB3793CF40F}" type="presParOf" srcId="{46E3F2CF-F83A-42F6-9FB1-C8FEE55BC393}" destId="{B16345E2-4271-4F0C-98DA-D38F951F1682}" srcOrd="0" destOrd="0" presId="urn:microsoft.com/office/officeart/2005/8/layout/list1"/>
    <dgm:cxn modelId="{3B0C7324-4A54-495F-9617-592CA38DF32B}" type="presParOf" srcId="{46E3F2CF-F83A-42F6-9FB1-C8FEE55BC393}" destId="{21191E20-3442-4641-9ED8-B8C982E85F7E}" srcOrd="1" destOrd="0" presId="urn:microsoft.com/office/officeart/2005/8/layout/list1"/>
    <dgm:cxn modelId="{E9A17AE3-DC9E-4F71-B588-153E39DF8F8E}" type="presParOf" srcId="{EF6D32FC-F6AE-4CAB-B191-4D494CF3AD8C}" destId="{E3CFA0DF-BDBA-4431-8C8F-83C2C37104A4}" srcOrd="13" destOrd="0" presId="urn:microsoft.com/office/officeart/2005/8/layout/list1"/>
    <dgm:cxn modelId="{A133126C-E9BA-4BC1-9E07-78748A4488D5}" type="presParOf" srcId="{EF6D32FC-F6AE-4CAB-B191-4D494CF3AD8C}" destId="{20C168C4-6DA4-4131-AC18-1D5A0E5BE28F}" srcOrd="14" destOrd="0" presId="urn:microsoft.com/office/officeart/2005/8/layout/list1"/>
    <dgm:cxn modelId="{C0CB54A1-B045-451F-BAA9-2619045CC975}" type="presParOf" srcId="{EF6D32FC-F6AE-4CAB-B191-4D494CF3AD8C}" destId="{143B9C5C-E1A4-450F-9A92-A52C460905B3}" srcOrd="15" destOrd="0" presId="urn:microsoft.com/office/officeart/2005/8/layout/list1"/>
    <dgm:cxn modelId="{C78C10B5-CDA5-4231-A048-CAC8155D3631}" type="presParOf" srcId="{EF6D32FC-F6AE-4CAB-B191-4D494CF3AD8C}" destId="{DD8B5055-1EA7-488A-96F4-6690253A5ED0}" srcOrd="16" destOrd="0" presId="urn:microsoft.com/office/officeart/2005/8/layout/list1"/>
    <dgm:cxn modelId="{EA9E3AA4-37A2-40ED-B10E-142D2743B999}" type="presParOf" srcId="{DD8B5055-1EA7-488A-96F4-6690253A5ED0}" destId="{05DDAFE7-8B7B-4AD3-8C6D-7EE60B5F81D8}" srcOrd="0" destOrd="0" presId="urn:microsoft.com/office/officeart/2005/8/layout/list1"/>
    <dgm:cxn modelId="{D5661E38-216C-4886-BE00-5AFD4AB14555}" type="presParOf" srcId="{DD8B5055-1EA7-488A-96F4-6690253A5ED0}" destId="{66B2380E-9C56-4406-8E0B-872F8E3AB4E3}" srcOrd="1" destOrd="0" presId="urn:microsoft.com/office/officeart/2005/8/layout/list1"/>
    <dgm:cxn modelId="{5184BEE7-CEBB-4977-BB4C-A4A0FF310BBD}" type="presParOf" srcId="{EF6D32FC-F6AE-4CAB-B191-4D494CF3AD8C}" destId="{729F2763-EFC7-40C0-B787-DBA2F11F73A1}" srcOrd="17" destOrd="0" presId="urn:microsoft.com/office/officeart/2005/8/layout/list1"/>
    <dgm:cxn modelId="{7F79D360-25AA-422C-B9EB-7C388CF4EA3C}" type="presParOf" srcId="{EF6D32FC-F6AE-4CAB-B191-4D494CF3AD8C}" destId="{B5871800-4E3C-4ED8-9270-AA8D611C0D0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A4D30-D4C2-45FD-9B79-179D70E7B57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DFED05-0184-4116-9E70-F262691E8263}">
      <dgm:prSet/>
      <dgm:spPr/>
      <dgm:t>
        <a:bodyPr/>
        <a:lstStyle/>
        <a:p>
          <a:r>
            <a:rPr lang="en-US"/>
            <a:t>How to Print a Statement?</a:t>
          </a:r>
        </a:p>
      </dgm:t>
    </dgm:pt>
    <dgm:pt modelId="{00170829-7E66-41B6-B68D-905ED4303DB0}" type="parTrans" cxnId="{031966A4-BA4E-4CBE-8358-3B9275507489}">
      <dgm:prSet/>
      <dgm:spPr/>
      <dgm:t>
        <a:bodyPr/>
        <a:lstStyle/>
        <a:p>
          <a:endParaRPr lang="en-US"/>
        </a:p>
      </dgm:t>
    </dgm:pt>
    <dgm:pt modelId="{7463A9BA-AB62-419E-95D2-26C738053A20}" type="sibTrans" cxnId="{031966A4-BA4E-4CBE-8358-3B9275507489}">
      <dgm:prSet/>
      <dgm:spPr/>
      <dgm:t>
        <a:bodyPr/>
        <a:lstStyle/>
        <a:p>
          <a:endParaRPr lang="en-US"/>
        </a:p>
      </dgm:t>
    </dgm:pt>
    <dgm:pt modelId="{78A14B2F-393E-434B-9584-DEBF85FC82AA}">
      <dgm:prSet/>
      <dgm:spPr/>
      <dgm:t>
        <a:bodyPr/>
        <a:lstStyle/>
        <a:p>
          <a:r>
            <a:rPr lang="en-US"/>
            <a:t>Variables</a:t>
          </a:r>
        </a:p>
      </dgm:t>
    </dgm:pt>
    <dgm:pt modelId="{1B831727-01AB-426F-A00C-A8EE4867954F}" type="parTrans" cxnId="{C3053E6B-DB8D-4AD7-8EAB-4190686FD2F5}">
      <dgm:prSet/>
      <dgm:spPr/>
      <dgm:t>
        <a:bodyPr/>
        <a:lstStyle/>
        <a:p>
          <a:endParaRPr lang="en-US"/>
        </a:p>
      </dgm:t>
    </dgm:pt>
    <dgm:pt modelId="{B4DC1697-4AD0-4E7D-825A-B34ED7ABA836}" type="sibTrans" cxnId="{C3053E6B-DB8D-4AD7-8EAB-4190686FD2F5}">
      <dgm:prSet/>
      <dgm:spPr/>
      <dgm:t>
        <a:bodyPr/>
        <a:lstStyle/>
        <a:p>
          <a:endParaRPr lang="en-US"/>
        </a:p>
      </dgm:t>
    </dgm:pt>
    <dgm:pt modelId="{D042F995-6B24-4921-B8A9-B50648E82E97}">
      <dgm:prSet/>
      <dgm:spPr/>
      <dgm:t>
        <a:bodyPr/>
        <a:lstStyle/>
        <a:p>
          <a:r>
            <a:rPr lang="en-US"/>
            <a:t>Strings, Int, Float</a:t>
          </a:r>
        </a:p>
      </dgm:t>
    </dgm:pt>
    <dgm:pt modelId="{61213B92-5BAC-4B54-B823-BFBAA04B4116}" type="parTrans" cxnId="{E1815661-3F7C-4BFE-AEE4-B4F279B841AD}">
      <dgm:prSet/>
      <dgm:spPr/>
      <dgm:t>
        <a:bodyPr/>
        <a:lstStyle/>
        <a:p>
          <a:endParaRPr lang="en-US"/>
        </a:p>
      </dgm:t>
    </dgm:pt>
    <dgm:pt modelId="{7767868D-34BC-4D91-8167-1A69D80A390E}" type="sibTrans" cxnId="{E1815661-3F7C-4BFE-AEE4-B4F279B841AD}">
      <dgm:prSet/>
      <dgm:spPr/>
      <dgm:t>
        <a:bodyPr/>
        <a:lstStyle/>
        <a:p>
          <a:endParaRPr lang="en-US"/>
        </a:p>
      </dgm:t>
    </dgm:pt>
    <dgm:pt modelId="{197E3D85-AE38-4724-9268-9822D2DE83DA}">
      <dgm:prSet/>
      <dgm:spPr/>
      <dgm:t>
        <a:bodyPr/>
        <a:lstStyle/>
        <a:p>
          <a:r>
            <a:rPr lang="en-US"/>
            <a:t>How to Convert a String to Int or Float</a:t>
          </a:r>
        </a:p>
      </dgm:t>
    </dgm:pt>
    <dgm:pt modelId="{242667AD-8B2A-45F6-81D9-9B27A2D06623}" type="parTrans" cxnId="{178210BF-7764-4CD3-9071-610D4334041F}">
      <dgm:prSet/>
      <dgm:spPr/>
      <dgm:t>
        <a:bodyPr/>
        <a:lstStyle/>
        <a:p>
          <a:endParaRPr lang="en-US"/>
        </a:p>
      </dgm:t>
    </dgm:pt>
    <dgm:pt modelId="{83871EE7-247B-474C-A651-6C382C9842DB}" type="sibTrans" cxnId="{178210BF-7764-4CD3-9071-610D4334041F}">
      <dgm:prSet/>
      <dgm:spPr/>
      <dgm:t>
        <a:bodyPr/>
        <a:lstStyle/>
        <a:p>
          <a:endParaRPr lang="en-US"/>
        </a:p>
      </dgm:t>
    </dgm:pt>
    <dgm:pt modelId="{3360D540-A8AA-4D97-8A2F-3C2778BBEBFF}">
      <dgm:prSet/>
      <dgm:spPr/>
      <dgm:t>
        <a:bodyPr/>
        <a:lstStyle/>
        <a:p>
          <a:r>
            <a:rPr lang="en-US"/>
            <a:t>How to assign values from user?</a:t>
          </a:r>
        </a:p>
      </dgm:t>
    </dgm:pt>
    <dgm:pt modelId="{8F56070A-5194-460A-8368-BD36BCAA889A}" type="parTrans" cxnId="{5D4B5627-3CC3-41FF-A2DC-AC9D082D9C9A}">
      <dgm:prSet/>
      <dgm:spPr/>
      <dgm:t>
        <a:bodyPr/>
        <a:lstStyle/>
        <a:p>
          <a:endParaRPr lang="en-US"/>
        </a:p>
      </dgm:t>
    </dgm:pt>
    <dgm:pt modelId="{3107119F-E7BA-469C-8135-9DC1A01CA7E8}" type="sibTrans" cxnId="{5D4B5627-3CC3-41FF-A2DC-AC9D082D9C9A}">
      <dgm:prSet/>
      <dgm:spPr/>
      <dgm:t>
        <a:bodyPr/>
        <a:lstStyle/>
        <a:p>
          <a:endParaRPr lang="en-US"/>
        </a:p>
      </dgm:t>
    </dgm:pt>
    <dgm:pt modelId="{44F5B8F6-A1CD-4E47-ABA0-D899D7A29B2F}">
      <dgm:prSet/>
      <dgm:spPr/>
      <dgm:t>
        <a:bodyPr/>
        <a:lstStyle/>
        <a:p>
          <a:r>
            <a:rPr lang="en-US"/>
            <a:t>Basic Arithmetic Operations</a:t>
          </a:r>
        </a:p>
      </dgm:t>
    </dgm:pt>
    <dgm:pt modelId="{89905768-55D0-4A07-BAE3-0B703B4FF113}" type="parTrans" cxnId="{CA82D791-47EF-445B-BC9F-D80E199202B5}">
      <dgm:prSet/>
      <dgm:spPr/>
      <dgm:t>
        <a:bodyPr/>
        <a:lstStyle/>
        <a:p>
          <a:endParaRPr lang="en-US"/>
        </a:p>
      </dgm:t>
    </dgm:pt>
    <dgm:pt modelId="{B9782A3F-4F18-48F4-B563-33EE5D20EDD6}" type="sibTrans" cxnId="{CA82D791-47EF-445B-BC9F-D80E199202B5}">
      <dgm:prSet/>
      <dgm:spPr/>
      <dgm:t>
        <a:bodyPr/>
        <a:lstStyle/>
        <a:p>
          <a:endParaRPr lang="en-US"/>
        </a:p>
      </dgm:t>
    </dgm:pt>
    <dgm:pt modelId="{9D440EDF-A132-4DA2-9A61-31AA8B7BCEB9}">
      <dgm:prSet/>
      <dgm:spPr/>
      <dgm:t>
        <a:bodyPr/>
        <a:lstStyle/>
        <a:p>
          <a:r>
            <a:rPr lang="en-US"/>
            <a:t>While loop and If-else Loop</a:t>
          </a:r>
        </a:p>
      </dgm:t>
    </dgm:pt>
    <dgm:pt modelId="{1226193D-BD61-4996-9D63-18E304D98B15}" type="parTrans" cxnId="{969CA193-5094-46C8-98D6-98BBD1E80CEC}">
      <dgm:prSet/>
      <dgm:spPr/>
      <dgm:t>
        <a:bodyPr/>
        <a:lstStyle/>
        <a:p>
          <a:endParaRPr lang="en-US"/>
        </a:p>
      </dgm:t>
    </dgm:pt>
    <dgm:pt modelId="{1D835147-3F0F-4CA6-B212-293A42E2723B}" type="sibTrans" cxnId="{969CA193-5094-46C8-98D6-98BBD1E80CEC}">
      <dgm:prSet/>
      <dgm:spPr/>
      <dgm:t>
        <a:bodyPr/>
        <a:lstStyle/>
        <a:p>
          <a:endParaRPr lang="en-US"/>
        </a:p>
      </dgm:t>
    </dgm:pt>
    <dgm:pt modelId="{5CA973A4-85ED-44F6-917C-E2B9D6ABBF0B}" type="pres">
      <dgm:prSet presAssocID="{290A4D30-D4C2-45FD-9B79-179D70E7B57F}" presName="linear" presStyleCnt="0">
        <dgm:presLayoutVars>
          <dgm:dir/>
          <dgm:animLvl val="lvl"/>
          <dgm:resizeHandles val="exact"/>
        </dgm:presLayoutVars>
      </dgm:prSet>
      <dgm:spPr/>
    </dgm:pt>
    <dgm:pt modelId="{F9D04944-5552-4F5B-8226-6ED6F352493E}" type="pres">
      <dgm:prSet presAssocID="{CBDFED05-0184-4116-9E70-F262691E8263}" presName="parentLin" presStyleCnt="0"/>
      <dgm:spPr/>
    </dgm:pt>
    <dgm:pt modelId="{2E7496CA-2532-424B-9468-F55CB8D2F0D6}" type="pres">
      <dgm:prSet presAssocID="{CBDFED05-0184-4116-9E70-F262691E8263}" presName="parentLeftMargin" presStyleLbl="node1" presStyleIdx="0" presStyleCnt="5"/>
      <dgm:spPr/>
    </dgm:pt>
    <dgm:pt modelId="{B26E36DE-2A48-4FC4-9980-B9369F4F63ED}" type="pres">
      <dgm:prSet presAssocID="{CBDFED05-0184-4116-9E70-F262691E82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B6E01F-1F46-4BEA-A5BF-9850106E380D}" type="pres">
      <dgm:prSet presAssocID="{CBDFED05-0184-4116-9E70-F262691E8263}" presName="negativeSpace" presStyleCnt="0"/>
      <dgm:spPr/>
    </dgm:pt>
    <dgm:pt modelId="{86768735-E1A4-4894-96BA-ED45683E0E79}" type="pres">
      <dgm:prSet presAssocID="{CBDFED05-0184-4116-9E70-F262691E8263}" presName="childText" presStyleLbl="conFgAcc1" presStyleIdx="0" presStyleCnt="5">
        <dgm:presLayoutVars>
          <dgm:bulletEnabled val="1"/>
        </dgm:presLayoutVars>
      </dgm:prSet>
      <dgm:spPr/>
    </dgm:pt>
    <dgm:pt modelId="{349D0FBF-6F20-41E3-A760-32E5CFEC6DA9}" type="pres">
      <dgm:prSet presAssocID="{7463A9BA-AB62-419E-95D2-26C738053A20}" presName="spaceBetweenRectangles" presStyleCnt="0"/>
      <dgm:spPr/>
    </dgm:pt>
    <dgm:pt modelId="{59EA6938-CD1A-4257-A4C8-077AB7C25CE6}" type="pres">
      <dgm:prSet presAssocID="{78A14B2F-393E-434B-9584-DEBF85FC82AA}" presName="parentLin" presStyleCnt="0"/>
      <dgm:spPr/>
    </dgm:pt>
    <dgm:pt modelId="{A74EBAB8-F2A0-44A8-81DD-034CD0BE65EB}" type="pres">
      <dgm:prSet presAssocID="{78A14B2F-393E-434B-9584-DEBF85FC82AA}" presName="parentLeftMargin" presStyleLbl="node1" presStyleIdx="0" presStyleCnt="5"/>
      <dgm:spPr/>
    </dgm:pt>
    <dgm:pt modelId="{831B7191-D51D-4B46-8B61-460EDE9D8D1B}" type="pres">
      <dgm:prSet presAssocID="{78A14B2F-393E-434B-9584-DEBF85FC82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1ADB6A-1AF4-4E65-BC59-8EA86C840C84}" type="pres">
      <dgm:prSet presAssocID="{78A14B2F-393E-434B-9584-DEBF85FC82AA}" presName="negativeSpace" presStyleCnt="0"/>
      <dgm:spPr/>
    </dgm:pt>
    <dgm:pt modelId="{60E03C49-968E-46DE-987C-7EF2FF91F1F6}" type="pres">
      <dgm:prSet presAssocID="{78A14B2F-393E-434B-9584-DEBF85FC82AA}" presName="childText" presStyleLbl="conFgAcc1" presStyleIdx="1" presStyleCnt="5">
        <dgm:presLayoutVars>
          <dgm:bulletEnabled val="1"/>
        </dgm:presLayoutVars>
      </dgm:prSet>
      <dgm:spPr/>
    </dgm:pt>
    <dgm:pt modelId="{48B74443-E4EE-4E71-9968-A110F142DF03}" type="pres">
      <dgm:prSet presAssocID="{B4DC1697-4AD0-4E7D-825A-B34ED7ABA836}" presName="spaceBetweenRectangles" presStyleCnt="0"/>
      <dgm:spPr/>
    </dgm:pt>
    <dgm:pt modelId="{7711940F-390C-4552-993E-556C1A26F538}" type="pres">
      <dgm:prSet presAssocID="{3360D540-A8AA-4D97-8A2F-3C2778BBEBFF}" presName="parentLin" presStyleCnt="0"/>
      <dgm:spPr/>
    </dgm:pt>
    <dgm:pt modelId="{976CAEAD-C6D6-4C51-B95D-EF4BB6D34FBC}" type="pres">
      <dgm:prSet presAssocID="{3360D540-A8AA-4D97-8A2F-3C2778BBEBFF}" presName="parentLeftMargin" presStyleLbl="node1" presStyleIdx="1" presStyleCnt="5"/>
      <dgm:spPr/>
    </dgm:pt>
    <dgm:pt modelId="{9C11D50B-BBE4-4304-8FC6-CB4650D683A5}" type="pres">
      <dgm:prSet presAssocID="{3360D540-A8AA-4D97-8A2F-3C2778BBEB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12801F-2339-493A-873F-0D6323F585B9}" type="pres">
      <dgm:prSet presAssocID="{3360D540-A8AA-4D97-8A2F-3C2778BBEBFF}" presName="negativeSpace" presStyleCnt="0"/>
      <dgm:spPr/>
    </dgm:pt>
    <dgm:pt modelId="{0D6C680D-2F66-4FBB-8D9D-4AC5B2BF2F29}" type="pres">
      <dgm:prSet presAssocID="{3360D540-A8AA-4D97-8A2F-3C2778BBEBFF}" presName="childText" presStyleLbl="conFgAcc1" presStyleIdx="2" presStyleCnt="5">
        <dgm:presLayoutVars>
          <dgm:bulletEnabled val="1"/>
        </dgm:presLayoutVars>
      </dgm:prSet>
      <dgm:spPr/>
    </dgm:pt>
    <dgm:pt modelId="{5F4F326A-8C29-4C8E-AE55-DA1B759DCB31}" type="pres">
      <dgm:prSet presAssocID="{3107119F-E7BA-469C-8135-9DC1A01CA7E8}" presName="spaceBetweenRectangles" presStyleCnt="0"/>
      <dgm:spPr/>
    </dgm:pt>
    <dgm:pt modelId="{34C8D4F5-A946-4079-A51F-8E0D9F15B99E}" type="pres">
      <dgm:prSet presAssocID="{44F5B8F6-A1CD-4E47-ABA0-D899D7A29B2F}" presName="parentLin" presStyleCnt="0"/>
      <dgm:spPr/>
    </dgm:pt>
    <dgm:pt modelId="{07E6FADF-8AA5-4D2E-BAD0-F79C22E4C31A}" type="pres">
      <dgm:prSet presAssocID="{44F5B8F6-A1CD-4E47-ABA0-D899D7A29B2F}" presName="parentLeftMargin" presStyleLbl="node1" presStyleIdx="2" presStyleCnt="5"/>
      <dgm:spPr/>
    </dgm:pt>
    <dgm:pt modelId="{79517EBA-B731-4A8D-ABA5-4C346416562A}" type="pres">
      <dgm:prSet presAssocID="{44F5B8F6-A1CD-4E47-ABA0-D899D7A29B2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577559-3FF4-492A-A47B-181AF4B29026}" type="pres">
      <dgm:prSet presAssocID="{44F5B8F6-A1CD-4E47-ABA0-D899D7A29B2F}" presName="negativeSpace" presStyleCnt="0"/>
      <dgm:spPr/>
    </dgm:pt>
    <dgm:pt modelId="{BE728ED4-356E-4F23-8EF5-93F5249DBD76}" type="pres">
      <dgm:prSet presAssocID="{44F5B8F6-A1CD-4E47-ABA0-D899D7A29B2F}" presName="childText" presStyleLbl="conFgAcc1" presStyleIdx="3" presStyleCnt="5">
        <dgm:presLayoutVars>
          <dgm:bulletEnabled val="1"/>
        </dgm:presLayoutVars>
      </dgm:prSet>
      <dgm:spPr/>
    </dgm:pt>
    <dgm:pt modelId="{A7CA3E6C-785F-4450-A654-6590807F8FE7}" type="pres">
      <dgm:prSet presAssocID="{B9782A3F-4F18-48F4-B563-33EE5D20EDD6}" presName="spaceBetweenRectangles" presStyleCnt="0"/>
      <dgm:spPr/>
    </dgm:pt>
    <dgm:pt modelId="{BF29FA5C-1D1C-42BE-8674-29494FAEAD60}" type="pres">
      <dgm:prSet presAssocID="{9D440EDF-A132-4DA2-9A61-31AA8B7BCEB9}" presName="parentLin" presStyleCnt="0"/>
      <dgm:spPr/>
    </dgm:pt>
    <dgm:pt modelId="{1B30963A-567D-4105-AC4E-60D541C9E181}" type="pres">
      <dgm:prSet presAssocID="{9D440EDF-A132-4DA2-9A61-31AA8B7BCEB9}" presName="parentLeftMargin" presStyleLbl="node1" presStyleIdx="3" presStyleCnt="5"/>
      <dgm:spPr/>
    </dgm:pt>
    <dgm:pt modelId="{BCC8DE02-D9AF-4C57-9E40-C61626C2F1D6}" type="pres">
      <dgm:prSet presAssocID="{9D440EDF-A132-4DA2-9A61-31AA8B7BCEB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1D934D8-5774-4BBB-A96C-F87431CCFA6E}" type="pres">
      <dgm:prSet presAssocID="{9D440EDF-A132-4DA2-9A61-31AA8B7BCEB9}" presName="negativeSpace" presStyleCnt="0"/>
      <dgm:spPr/>
    </dgm:pt>
    <dgm:pt modelId="{5BF338E5-4FDD-4DE8-B730-FD7E81DF4F6A}" type="pres">
      <dgm:prSet presAssocID="{9D440EDF-A132-4DA2-9A61-31AA8B7BCEB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BC64512-02AC-4485-A026-3A7CA3A0A31B}" type="presOf" srcId="{197E3D85-AE38-4724-9268-9822D2DE83DA}" destId="{60E03C49-968E-46DE-987C-7EF2FF91F1F6}" srcOrd="0" destOrd="1" presId="urn:microsoft.com/office/officeart/2005/8/layout/list1"/>
    <dgm:cxn modelId="{5D4B5627-3CC3-41FF-A2DC-AC9D082D9C9A}" srcId="{290A4D30-D4C2-45FD-9B79-179D70E7B57F}" destId="{3360D540-A8AA-4D97-8A2F-3C2778BBEBFF}" srcOrd="2" destOrd="0" parTransId="{8F56070A-5194-460A-8368-BD36BCAA889A}" sibTransId="{3107119F-E7BA-469C-8135-9DC1A01CA7E8}"/>
    <dgm:cxn modelId="{E1815661-3F7C-4BFE-AEE4-B4F279B841AD}" srcId="{78A14B2F-393E-434B-9584-DEBF85FC82AA}" destId="{D042F995-6B24-4921-B8A9-B50648E82E97}" srcOrd="0" destOrd="0" parTransId="{61213B92-5BAC-4B54-B823-BFBAA04B4116}" sibTransId="{7767868D-34BC-4D91-8167-1A69D80A390E}"/>
    <dgm:cxn modelId="{D391F448-DC4A-4F7E-8C97-6B499EEFC92D}" type="presOf" srcId="{D042F995-6B24-4921-B8A9-B50648E82E97}" destId="{60E03C49-968E-46DE-987C-7EF2FF91F1F6}" srcOrd="0" destOrd="0" presId="urn:microsoft.com/office/officeart/2005/8/layout/list1"/>
    <dgm:cxn modelId="{C3053E6B-DB8D-4AD7-8EAB-4190686FD2F5}" srcId="{290A4D30-D4C2-45FD-9B79-179D70E7B57F}" destId="{78A14B2F-393E-434B-9584-DEBF85FC82AA}" srcOrd="1" destOrd="0" parTransId="{1B831727-01AB-426F-A00C-A8EE4867954F}" sibTransId="{B4DC1697-4AD0-4E7D-825A-B34ED7ABA836}"/>
    <dgm:cxn modelId="{72BF964E-592B-4578-AF2C-D3DDE2B30A0C}" type="presOf" srcId="{3360D540-A8AA-4D97-8A2F-3C2778BBEBFF}" destId="{9C11D50B-BBE4-4304-8FC6-CB4650D683A5}" srcOrd="1" destOrd="0" presId="urn:microsoft.com/office/officeart/2005/8/layout/list1"/>
    <dgm:cxn modelId="{645E3757-8B95-44C5-9F2A-545255B409FF}" type="presOf" srcId="{290A4D30-D4C2-45FD-9B79-179D70E7B57F}" destId="{5CA973A4-85ED-44F6-917C-E2B9D6ABBF0B}" srcOrd="0" destOrd="0" presId="urn:microsoft.com/office/officeart/2005/8/layout/list1"/>
    <dgm:cxn modelId="{12A3EA82-9C50-4A79-B9B5-E2A01F364EF5}" type="presOf" srcId="{44F5B8F6-A1CD-4E47-ABA0-D899D7A29B2F}" destId="{79517EBA-B731-4A8D-ABA5-4C346416562A}" srcOrd="1" destOrd="0" presId="urn:microsoft.com/office/officeart/2005/8/layout/list1"/>
    <dgm:cxn modelId="{2207728D-E89D-41F1-9B5A-B14D4B3E9A86}" type="presOf" srcId="{9D440EDF-A132-4DA2-9A61-31AA8B7BCEB9}" destId="{BCC8DE02-D9AF-4C57-9E40-C61626C2F1D6}" srcOrd="1" destOrd="0" presId="urn:microsoft.com/office/officeart/2005/8/layout/list1"/>
    <dgm:cxn modelId="{CA82D791-47EF-445B-BC9F-D80E199202B5}" srcId="{290A4D30-D4C2-45FD-9B79-179D70E7B57F}" destId="{44F5B8F6-A1CD-4E47-ABA0-D899D7A29B2F}" srcOrd="3" destOrd="0" parTransId="{89905768-55D0-4A07-BAE3-0B703B4FF113}" sibTransId="{B9782A3F-4F18-48F4-B563-33EE5D20EDD6}"/>
    <dgm:cxn modelId="{969CA193-5094-46C8-98D6-98BBD1E80CEC}" srcId="{290A4D30-D4C2-45FD-9B79-179D70E7B57F}" destId="{9D440EDF-A132-4DA2-9A61-31AA8B7BCEB9}" srcOrd="4" destOrd="0" parTransId="{1226193D-BD61-4996-9D63-18E304D98B15}" sibTransId="{1D835147-3F0F-4CA6-B212-293A42E2723B}"/>
    <dgm:cxn modelId="{610F9299-FD05-4331-9FB7-FCE5452B9BF8}" type="presOf" srcId="{3360D540-A8AA-4D97-8A2F-3C2778BBEBFF}" destId="{976CAEAD-C6D6-4C51-B95D-EF4BB6D34FBC}" srcOrd="0" destOrd="0" presId="urn:microsoft.com/office/officeart/2005/8/layout/list1"/>
    <dgm:cxn modelId="{031966A4-BA4E-4CBE-8358-3B9275507489}" srcId="{290A4D30-D4C2-45FD-9B79-179D70E7B57F}" destId="{CBDFED05-0184-4116-9E70-F262691E8263}" srcOrd="0" destOrd="0" parTransId="{00170829-7E66-41B6-B68D-905ED4303DB0}" sibTransId="{7463A9BA-AB62-419E-95D2-26C738053A20}"/>
    <dgm:cxn modelId="{771A10A5-8B5F-45C1-9CE2-C43369A47342}" type="presOf" srcId="{CBDFED05-0184-4116-9E70-F262691E8263}" destId="{2E7496CA-2532-424B-9468-F55CB8D2F0D6}" srcOrd="0" destOrd="0" presId="urn:microsoft.com/office/officeart/2005/8/layout/list1"/>
    <dgm:cxn modelId="{178210BF-7764-4CD3-9071-610D4334041F}" srcId="{78A14B2F-393E-434B-9584-DEBF85FC82AA}" destId="{197E3D85-AE38-4724-9268-9822D2DE83DA}" srcOrd="1" destOrd="0" parTransId="{242667AD-8B2A-45F6-81D9-9B27A2D06623}" sibTransId="{83871EE7-247B-474C-A651-6C382C9842DB}"/>
    <dgm:cxn modelId="{C35279CD-001A-4B75-889C-5AE26F15A809}" type="presOf" srcId="{44F5B8F6-A1CD-4E47-ABA0-D899D7A29B2F}" destId="{07E6FADF-8AA5-4D2E-BAD0-F79C22E4C31A}" srcOrd="0" destOrd="0" presId="urn:microsoft.com/office/officeart/2005/8/layout/list1"/>
    <dgm:cxn modelId="{74058ADD-8E48-4298-A7E9-BE859C537E57}" type="presOf" srcId="{9D440EDF-A132-4DA2-9A61-31AA8B7BCEB9}" destId="{1B30963A-567D-4105-AC4E-60D541C9E181}" srcOrd="0" destOrd="0" presId="urn:microsoft.com/office/officeart/2005/8/layout/list1"/>
    <dgm:cxn modelId="{38F6B2E6-2E28-4C08-B358-59920436BDDE}" type="presOf" srcId="{78A14B2F-393E-434B-9584-DEBF85FC82AA}" destId="{831B7191-D51D-4B46-8B61-460EDE9D8D1B}" srcOrd="1" destOrd="0" presId="urn:microsoft.com/office/officeart/2005/8/layout/list1"/>
    <dgm:cxn modelId="{56B840EC-AF91-4F6D-BAC1-F50E7B8AF30E}" type="presOf" srcId="{78A14B2F-393E-434B-9584-DEBF85FC82AA}" destId="{A74EBAB8-F2A0-44A8-81DD-034CD0BE65EB}" srcOrd="0" destOrd="0" presId="urn:microsoft.com/office/officeart/2005/8/layout/list1"/>
    <dgm:cxn modelId="{5BE173FE-6F7E-47EB-8376-B300982ADFA1}" type="presOf" srcId="{CBDFED05-0184-4116-9E70-F262691E8263}" destId="{B26E36DE-2A48-4FC4-9980-B9369F4F63ED}" srcOrd="1" destOrd="0" presId="urn:microsoft.com/office/officeart/2005/8/layout/list1"/>
    <dgm:cxn modelId="{26519B0F-3327-4A4A-9BEF-988C278B3373}" type="presParOf" srcId="{5CA973A4-85ED-44F6-917C-E2B9D6ABBF0B}" destId="{F9D04944-5552-4F5B-8226-6ED6F352493E}" srcOrd="0" destOrd="0" presId="urn:microsoft.com/office/officeart/2005/8/layout/list1"/>
    <dgm:cxn modelId="{06260768-BD08-44DA-BA53-D0C3F80D4C7B}" type="presParOf" srcId="{F9D04944-5552-4F5B-8226-6ED6F352493E}" destId="{2E7496CA-2532-424B-9468-F55CB8D2F0D6}" srcOrd="0" destOrd="0" presId="urn:microsoft.com/office/officeart/2005/8/layout/list1"/>
    <dgm:cxn modelId="{0E0AEE9C-E87A-4D9B-AB60-99E36A619182}" type="presParOf" srcId="{F9D04944-5552-4F5B-8226-6ED6F352493E}" destId="{B26E36DE-2A48-4FC4-9980-B9369F4F63ED}" srcOrd="1" destOrd="0" presId="urn:microsoft.com/office/officeart/2005/8/layout/list1"/>
    <dgm:cxn modelId="{D9AEC18D-2C31-4555-963E-B2F5B9A98DD6}" type="presParOf" srcId="{5CA973A4-85ED-44F6-917C-E2B9D6ABBF0B}" destId="{0FB6E01F-1F46-4BEA-A5BF-9850106E380D}" srcOrd="1" destOrd="0" presId="urn:microsoft.com/office/officeart/2005/8/layout/list1"/>
    <dgm:cxn modelId="{D7442D28-29A2-4B5D-BA47-62EEC6894C60}" type="presParOf" srcId="{5CA973A4-85ED-44F6-917C-E2B9D6ABBF0B}" destId="{86768735-E1A4-4894-96BA-ED45683E0E79}" srcOrd="2" destOrd="0" presId="urn:microsoft.com/office/officeart/2005/8/layout/list1"/>
    <dgm:cxn modelId="{30C5AA37-C5BA-4E6C-B67C-95B0AFE8A7F5}" type="presParOf" srcId="{5CA973A4-85ED-44F6-917C-E2B9D6ABBF0B}" destId="{349D0FBF-6F20-41E3-A760-32E5CFEC6DA9}" srcOrd="3" destOrd="0" presId="urn:microsoft.com/office/officeart/2005/8/layout/list1"/>
    <dgm:cxn modelId="{BF68FF40-7A25-42F0-9CBC-78410B28E141}" type="presParOf" srcId="{5CA973A4-85ED-44F6-917C-E2B9D6ABBF0B}" destId="{59EA6938-CD1A-4257-A4C8-077AB7C25CE6}" srcOrd="4" destOrd="0" presId="urn:microsoft.com/office/officeart/2005/8/layout/list1"/>
    <dgm:cxn modelId="{BE07EC75-CD8A-402A-A4D1-276C2E321866}" type="presParOf" srcId="{59EA6938-CD1A-4257-A4C8-077AB7C25CE6}" destId="{A74EBAB8-F2A0-44A8-81DD-034CD0BE65EB}" srcOrd="0" destOrd="0" presId="urn:microsoft.com/office/officeart/2005/8/layout/list1"/>
    <dgm:cxn modelId="{0F579346-1DEB-4CB7-BE0A-2FAA9F81198F}" type="presParOf" srcId="{59EA6938-CD1A-4257-A4C8-077AB7C25CE6}" destId="{831B7191-D51D-4B46-8B61-460EDE9D8D1B}" srcOrd="1" destOrd="0" presId="urn:microsoft.com/office/officeart/2005/8/layout/list1"/>
    <dgm:cxn modelId="{F292BAB7-ED0A-4FF8-B201-386957875CF1}" type="presParOf" srcId="{5CA973A4-85ED-44F6-917C-E2B9D6ABBF0B}" destId="{8B1ADB6A-1AF4-4E65-BC59-8EA86C840C84}" srcOrd="5" destOrd="0" presId="urn:microsoft.com/office/officeart/2005/8/layout/list1"/>
    <dgm:cxn modelId="{C01A6BBA-AAC6-4B40-A7CD-CC3DEB382783}" type="presParOf" srcId="{5CA973A4-85ED-44F6-917C-E2B9D6ABBF0B}" destId="{60E03C49-968E-46DE-987C-7EF2FF91F1F6}" srcOrd="6" destOrd="0" presId="urn:microsoft.com/office/officeart/2005/8/layout/list1"/>
    <dgm:cxn modelId="{5A0065E3-E0D9-4D63-A6AE-8464CDFE74BA}" type="presParOf" srcId="{5CA973A4-85ED-44F6-917C-E2B9D6ABBF0B}" destId="{48B74443-E4EE-4E71-9968-A110F142DF03}" srcOrd="7" destOrd="0" presId="urn:microsoft.com/office/officeart/2005/8/layout/list1"/>
    <dgm:cxn modelId="{109555FC-F9AC-4183-BBE7-D95DF83E04B5}" type="presParOf" srcId="{5CA973A4-85ED-44F6-917C-E2B9D6ABBF0B}" destId="{7711940F-390C-4552-993E-556C1A26F538}" srcOrd="8" destOrd="0" presId="urn:microsoft.com/office/officeart/2005/8/layout/list1"/>
    <dgm:cxn modelId="{52C9BDFC-8656-40F6-AFD6-CAD28E1BDA6C}" type="presParOf" srcId="{7711940F-390C-4552-993E-556C1A26F538}" destId="{976CAEAD-C6D6-4C51-B95D-EF4BB6D34FBC}" srcOrd="0" destOrd="0" presId="urn:microsoft.com/office/officeart/2005/8/layout/list1"/>
    <dgm:cxn modelId="{4F853804-DB96-4C9C-B8F3-D0ABE7C70F38}" type="presParOf" srcId="{7711940F-390C-4552-993E-556C1A26F538}" destId="{9C11D50B-BBE4-4304-8FC6-CB4650D683A5}" srcOrd="1" destOrd="0" presId="urn:microsoft.com/office/officeart/2005/8/layout/list1"/>
    <dgm:cxn modelId="{6BBBCB71-4FE5-42ED-822E-E9E8E3F65F59}" type="presParOf" srcId="{5CA973A4-85ED-44F6-917C-E2B9D6ABBF0B}" destId="{F612801F-2339-493A-873F-0D6323F585B9}" srcOrd="9" destOrd="0" presId="urn:microsoft.com/office/officeart/2005/8/layout/list1"/>
    <dgm:cxn modelId="{9FB5F19E-9C0D-4D89-AE08-DDCC45F6240B}" type="presParOf" srcId="{5CA973A4-85ED-44F6-917C-E2B9D6ABBF0B}" destId="{0D6C680D-2F66-4FBB-8D9D-4AC5B2BF2F29}" srcOrd="10" destOrd="0" presId="urn:microsoft.com/office/officeart/2005/8/layout/list1"/>
    <dgm:cxn modelId="{CE8D1453-7396-4C80-8ED9-99F4C2AB3F6D}" type="presParOf" srcId="{5CA973A4-85ED-44F6-917C-E2B9D6ABBF0B}" destId="{5F4F326A-8C29-4C8E-AE55-DA1B759DCB31}" srcOrd="11" destOrd="0" presId="urn:microsoft.com/office/officeart/2005/8/layout/list1"/>
    <dgm:cxn modelId="{224393AD-A438-4FE6-954C-DF4480040623}" type="presParOf" srcId="{5CA973A4-85ED-44F6-917C-E2B9D6ABBF0B}" destId="{34C8D4F5-A946-4079-A51F-8E0D9F15B99E}" srcOrd="12" destOrd="0" presId="urn:microsoft.com/office/officeart/2005/8/layout/list1"/>
    <dgm:cxn modelId="{1AA2B965-4DAE-451E-B2B0-DAC6232FDC20}" type="presParOf" srcId="{34C8D4F5-A946-4079-A51F-8E0D9F15B99E}" destId="{07E6FADF-8AA5-4D2E-BAD0-F79C22E4C31A}" srcOrd="0" destOrd="0" presId="urn:microsoft.com/office/officeart/2005/8/layout/list1"/>
    <dgm:cxn modelId="{17346EF5-6885-4800-A0FC-08F75FE5B86F}" type="presParOf" srcId="{34C8D4F5-A946-4079-A51F-8E0D9F15B99E}" destId="{79517EBA-B731-4A8D-ABA5-4C346416562A}" srcOrd="1" destOrd="0" presId="urn:microsoft.com/office/officeart/2005/8/layout/list1"/>
    <dgm:cxn modelId="{85E7582D-49C7-4A3C-BE6F-C6824834AE14}" type="presParOf" srcId="{5CA973A4-85ED-44F6-917C-E2B9D6ABBF0B}" destId="{CC577559-3FF4-492A-A47B-181AF4B29026}" srcOrd="13" destOrd="0" presId="urn:microsoft.com/office/officeart/2005/8/layout/list1"/>
    <dgm:cxn modelId="{B8A7B11C-FD4B-450B-8DC8-EAF2E3C71D0E}" type="presParOf" srcId="{5CA973A4-85ED-44F6-917C-E2B9D6ABBF0B}" destId="{BE728ED4-356E-4F23-8EF5-93F5249DBD76}" srcOrd="14" destOrd="0" presId="urn:microsoft.com/office/officeart/2005/8/layout/list1"/>
    <dgm:cxn modelId="{9C408907-84CC-4791-B4E6-85486A774083}" type="presParOf" srcId="{5CA973A4-85ED-44F6-917C-E2B9D6ABBF0B}" destId="{A7CA3E6C-785F-4450-A654-6590807F8FE7}" srcOrd="15" destOrd="0" presId="urn:microsoft.com/office/officeart/2005/8/layout/list1"/>
    <dgm:cxn modelId="{38CDAA3F-0062-4905-BC71-5A3AC277E6BE}" type="presParOf" srcId="{5CA973A4-85ED-44F6-917C-E2B9D6ABBF0B}" destId="{BF29FA5C-1D1C-42BE-8674-29494FAEAD60}" srcOrd="16" destOrd="0" presId="urn:microsoft.com/office/officeart/2005/8/layout/list1"/>
    <dgm:cxn modelId="{AAC0ED89-2F9B-4E6B-9FDF-0DA639A074E1}" type="presParOf" srcId="{BF29FA5C-1D1C-42BE-8674-29494FAEAD60}" destId="{1B30963A-567D-4105-AC4E-60D541C9E181}" srcOrd="0" destOrd="0" presId="urn:microsoft.com/office/officeart/2005/8/layout/list1"/>
    <dgm:cxn modelId="{F2EAEE1A-0BE7-40E6-8DEE-696A41267E60}" type="presParOf" srcId="{BF29FA5C-1D1C-42BE-8674-29494FAEAD60}" destId="{BCC8DE02-D9AF-4C57-9E40-C61626C2F1D6}" srcOrd="1" destOrd="0" presId="urn:microsoft.com/office/officeart/2005/8/layout/list1"/>
    <dgm:cxn modelId="{FE05BFEF-7067-46FE-85E1-CB98DB21FAC4}" type="presParOf" srcId="{5CA973A4-85ED-44F6-917C-E2B9D6ABBF0B}" destId="{51D934D8-5774-4BBB-A96C-F87431CCFA6E}" srcOrd="17" destOrd="0" presId="urn:microsoft.com/office/officeart/2005/8/layout/list1"/>
    <dgm:cxn modelId="{C990FC51-1552-459B-A72E-07BF43E44A97}" type="presParOf" srcId="{5CA973A4-85ED-44F6-917C-E2B9D6ABBF0B}" destId="{5BF338E5-4FDD-4DE8-B730-FD7E81DF4F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A430D-9C76-4D9E-A2F3-AB1D55069957}">
      <dsp:nvSpPr>
        <dsp:cNvPr id="0" name=""/>
        <dsp:cNvSpPr/>
      </dsp:nvSpPr>
      <dsp:spPr>
        <a:xfrm>
          <a:off x="0" y="354651"/>
          <a:ext cx="74422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8ACEC-9208-402B-AB02-EDA8C6B8842F}">
      <dsp:nvSpPr>
        <dsp:cNvPr id="0" name=""/>
        <dsp:cNvSpPr/>
      </dsp:nvSpPr>
      <dsp:spPr>
        <a:xfrm>
          <a:off x="372110" y="44691"/>
          <a:ext cx="520954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Print a Statement?</a:t>
          </a:r>
        </a:p>
      </dsp:txBody>
      <dsp:txXfrm>
        <a:off x="402372" y="74953"/>
        <a:ext cx="5149016" cy="559396"/>
      </dsp:txXfrm>
    </dsp:sp>
    <dsp:sp modelId="{96A5B29F-EF65-477F-89A1-0F2A126C9EA3}">
      <dsp:nvSpPr>
        <dsp:cNvPr id="0" name=""/>
        <dsp:cNvSpPr/>
      </dsp:nvSpPr>
      <dsp:spPr>
        <a:xfrm>
          <a:off x="0" y="1307212"/>
          <a:ext cx="7442201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651846"/>
              <a:satOff val="-995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437388" rIns="57759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Strings, Int, Float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How to Convert a String to Int or Float</a:t>
          </a:r>
        </a:p>
      </dsp:txBody>
      <dsp:txXfrm>
        <a:off x="0" y="1307212"/>
        <a:ext cx="7442201" cy="1190700"/>
      </dsp:txXfrm>
    </dsp:sp>
    <dsp:sp modelId="{C5341959-88D4-4228-9466-001DB1443A17}">
      <dsp:nvSpPr>
        <dsp:cNvPr id="0" name=""/>
        <dsp:cNvSpPr/>
      </dsp:nvSpPr>
      <dsp:spPr>
        <a:xfrm>
          <a:off x="372110" y="997251"/>
          <a:ext cx="5209540" cy="619920"/>
        </a:xfrm>
        <a:prstGeom prst="roundRect">
          <a:avLst/>
        </a:prstGeom>
        <a:solidFill>
          <a:schemeClr val="accent2">
            <a:hueOff val="-4651846"/>
            <a:satOff val="-995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Variables</a:t>
          </a:r>
        </a:p>
      </dsp:txBody>
      <dsp:txXfrm>
        <a:off x="402372" y="1027513"/>
        <a:ext cx="5149016" cy="559396"/>
      </dsp:txXfrm>
    </dsp:sp>
    <dsp:sp modelId="{A5041E95-DD87-4274-8F63-6376C28D5F2C}">
      <dsp:nvSpPr>
        <dsp:cNvPr id="0" name=""/>
        <dsp:cNvSpPr/>
      </dsp:nvSpPr>
      <dsp:spPr>
        <a:xfrm>
          <a:off x="0" y="2921272"/>
          <a:ext cx="74422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303691"/>
              <a:satOff val="-1991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B5406-BA6D-476E-9396-474804BA6993}">
      <dsp:nvSpPr>
        <dsp:cNvPr id="0" name=""/>
        <dsp:cNvSpPr/>
      </dsp:nvSpPr>
      <dsp:spPr>
        <a:xfrm>
          <a:off x="372110" y="2611312"/>
          <a:ext cx="5209540" cy="619920"/>
        </a:xfrm>
        <a:prstGeom prst="roundRect">
          <a:avLst/>
        </a:prstGeom>
        <a:solidFill>
          <a:schemeClr val="accent2">
            <a:hueOff val="-9303691"/>
            <a:satOff val="-1991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assign values from user?</a:t>
          </a:r>
        </a:p>
      </dsp:txBody>
      <dsp:txXfrm>
        <a:off x="402372" y="2641574"/>
        <a:ext cx="5149016" cy="559396"/>
      </dsp:txXfrm>
    </dsp:sp>
    <dsp:sp modelId="{20C168C4-6DA4-4131-AC18-1D5A0E5BE28F}">
      <dsp:nvSpPr>
        <dsp:cNvPr id="0" name=""/>
        <dsp:cNvSpPr/>
      </dsp:nvSpPr>
      <dsp:spPr>
        <a:xfrm>
          <a:off x="0" y="3873832"/>
          <a:ext cx="74422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3955537"/>
              <a:satOff val="-2986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91E20-3442-4641-9ED8-B8C982E85F7E}">
      <dsp:nvSpPr>
        <dsp:cNvPr id="0" name=""/>
        <dsp:cNvSpPr/>
      </dsp:nvSpPr>
      <dsp:spPr>
        <a:xfrm>
          <a:off x="372110" y="3563872"/>
          <a:ext cx="5209540" cy="619920"/>
        </a:xfrm>
        <a:prstGeom prst="roundRect">
          <a:avLst/>
        </a:prstGeom>
        <a:solidFill>
          <a:schemeClr val="accent2">
            <a:hueOff val="-13955537"/>
            <a:satOff val="-2986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Basic Arithmetic Operations</a:t>
          </a:r>
        </a:p>
      </dsp:txBody>
      <dsp:txXfrm>
        <a:off x="402372" y="3594134"/>
        <a:ext cx="5149016" cy="559396"/>
      </dsp:txXfrm>
    </dsp:sp>
    <dsp:sp modelId="{B5871800-4E3C-4ED8-9270-AA8D611C0D03}">
      <dsp:nvSpPr>
        <dsp:cNvPr id="0" name=""/>
        <dsp:cNvSpPr/>
      </dsp:nvSpPr>
      <dsp:spPr>
        <a:xfrm>
          <a:off x="0" y="4826392"/>
          <a:ext cx="74422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607383"/>
              <a:satOff val="-3981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2380E-9C56-4406-8E0B-872F8E3AB4E3}">
      <dsp:nvSpPr>
        <dsp:cNvPr id="0" name=""/>
        <dsp:cNvSpPr/>
      </dsp:nvSpPr>
      <dsp:spPr>
        <a:xfrm>
          <a:off x="372110" y="4516432"/>
          <a:ext cx="5209540" cy="619920"/>
        </a:xfrm>
        <a:prstGeom prst="roundRec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While loop and If-else Loop</a:t>
          </a:r>
        </a:p>
      </dsp:txBody>
      <dsp:txXfrm>
        <a:off x="402372" y="4546694"/>
        <a:ext cx="514901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68735-E1A4-4894-96BA-ED45683E0E79}">
      <dsp:nvSpPr>
        <dsp:cNvPr id="0" name=""/>
        <dsp:cNvSpPr/>
      </dsp:nvSpPr>
      <dsp:spPr>
        <a:xfrm>
          <a:off x="0" y="354651"/>
          <a:ext cx="74422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E36DE-2A48-4FC4-9980-B9369F4F63ED}">
      <dsp:nvSpPr>
        <dsp:cNvPr id="0" name=""/>
        <dsp:cNvSpPr/>
      </dsp:nvSpPr>
      <dsp:spPr>
        <a:xfrm>
          <a:off x="372110" y="44691"/>
          <a:ext cx="520954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Print a Statement?</a:t>
          </a:r>
        </a:p>
      </dsp:txBody>
      <dsp:txXfrm>
        <a:off x="402372" y="74953"/>
        <a:ext cx="5149016" cy="559396"/>
      </dsp:txXfrm>
    </dsp:sp>
    <dsp:sp modelId="{60E03C49-968E-46DE-987C-7EF2FF91F1F6}">
      <dsp:nvSpPr>
        <dsp:cNvPr id="0" name=""/>
        <dsp:cNvSpPr/>
      </dsp:nvSpPr>
      <dsp:spPr>
        <a:xfrm>
          <a:off x="0" y="1307212"/>
          <a:ext cx="7442201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437388" rIns="57759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Strings, Int, Float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How to Convert a String to Int or Float</a:t>
          </a:r>
        </a:p>
      </dsp:txBody>
      <dsp:txXfrm>
        <a:off x="0" y="1307212"/>
        <a:ext cx="7442201" cy="1190700"/>
      </dsp:txXfrm>
    </dsp:sp>
    <dsp:sp modelId="{831B7191-D51D-4B46-8B61-460EDE9D8D1B}">
      <dsp:nvSpPr>
        <dsp:cNvPr id="0" name=""/>
        <dsp:cNvSpPr/>
      </dsp:nvSpPr>
      <dsp:spPr>
        <a:xfrm>
          <a:off x="372110" y="997251"/>
          <a:ext cx="520954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Variables</a:t>
          </a:r>
        </a:p>
      </dsp:txBody>
      <dsp:txXfrm>
        <a:off x="402372" y="1027513"/>
        <a:ext cx="5149016" cy="559396"/>
      </dsp:txXfrm>
    </dsp:sp>
    <dsp:sp modelId="{0D6C680D-2F66-4FBB-8D9D-4AC5B2BF2F29}">
      <dsp:nvSpPr>
        <dsp:cNvPr id="0" name=""/>
        <dsp:cNvSpPr/>
      </dsp:nvSpPr>
      <dsp:spPr>
        <a:xfrm>
          <a:off x="0" y="2921272"/>
          <a:ext cx="74422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1D50B-BBE4-4304-8FC6-CB4650D683A5}">
      <dsp:nvSpPr>
        <dsp:cNvPr id="0" name=""/>
        <dsp:cNvSpPr/>
      </dsp:nvSpPr>
      <dsp:spPr>
        <a:xfrm>
          <a:off x="372110" y="2611312"/>
          <a:ext cx="5209540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assign values from user?</a:t>
          </a:r>
        </a:p>
      </dsp:txBody>
      <dsp:txXfrm>
        <a:off x="402372" y="2641574"/>
        <a:ext cx="5149016" cy="559396"/>
      </dsp:txXfrm>
    </dsp:sp>
    <dsp:sp modelId="{BE728ED4-356E-4F23-8EF5-93F5249DBD76}">
      <dsp:nvSpPr>
        <dsp:cNvPr id="0" name=""/>
        <dsp:cNvSpPr/>
      </dsp:nvSpPr>
      <dsp:spPr>
        <a:xfrm>
          <a:off x="0" y="3873832"/>
          <a:ext cx="74422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17EBA-B731-4A8D-ABA5-4C346416562A}">
      <dsp:nvSpPr>
        <dsp:cNvPr id="0" name=""/>
        <dsp:cNvSpPr/>
      </dsp:nvSpPr>
      <dsp:spPr>
        <a:xfrm>
          <a:off x="372110" y="3563872"/>
          <a:ext cx="520954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Basic Arithmetic Operations</a:t>
          </a:r>
        </a:p>
      </dsp:txBody>
      <dsp:txXfrm>
        <a:off x="402372" y="3594134"/>
        <a:ext cx="5149016" cy="559396"/>
      </dsp:txXfrm>
    </dsp:sp>
    <dsp:sp modelId="{5BF338E5-4FDD-4DE8-B730-FD7E81DF4F6A}">
      <dsp:nvSpPr>
        <dsp:cNvPr id="0" name=""/>
        <dsp:cNvSpPr/>
      </dsp:nvSpPr>
      <dsp:spPr>
        <a:xfrm>
          <a:off x="0" y="4826392"/>
          <a:ext cx="744220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8DE02-D9AF-4C57-9E40-C61626C2F1D6}">
      <dsp:nvSpPr>
        <dsp:cNvPr id="0" name=""/>
        <dsp:cNvSpPr/>
      </dsp:nvSpPr>
      <dsp:spPr>
        <a:xfrm>
          <a:off x="372110" y="4516432"/>
          <a:ext cx="5209540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While loop and If-else Loop</a:t>
          </a:r>
        </a:p>
      </dsp:txBody>
      <dsp:txXfrm>
        <a:off x="402372" y="4546694"/>
        <a:ext cx="514901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4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3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C907F-A450-48E3-BBF1-906C46A12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Learn Python Coding in 6 Days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5D568D-1377-4591-A16B-0BFDDA92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Sunil Kumar </a:t>
            </a:r>
            <a:r>
              <a:rPr lang="en-US" sz="1800" dirty="0" err="1">
                <a:solidFill>
                  <a:schemeClr val="bg1"/>
                </a:solidFill>
              </a:rPr>
              <a:t>Pulsuri</a:t>
            </a:r>
            <a:endParaRPr lang="en-IN" sz="18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9C3BD0B-E8B9-4298-A789-E25895A27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9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79BD8A-FFF9-4EE4-9424-20AF3DD4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25907"/>
            <a:ext cx="3485776" cy="3830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What have we learnt in last lesson?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20C8C49-BC37-41AE-B9D2-2A4A1E7C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81037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51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20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6AD0BF-E3BA-47C2-B92D-41E29D9E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Program – 2: Find the area of a triangle with heron’s formulae</a:t>
            </a:r>
            <a:endParaRPr lang="en-IN" sz="2800"/>
          </a:p>
        </p:txBody>
      </p:sp>
      <p:cxnSp>
        <p:nvCxnSpPr>
          <p:cNvPr id="3103" name="Straight Connector 204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78931ACE-1D4C-4931-8C5F-269ACB79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000258" cy="3553109"/>
          </a:xfrm>
        </p:spPr>
        <p:txBody>
          <a:bodyPr>
            <a:normAutofit/>
          </a:bodyPr>
          <a:lstStyle/>
          <a:p>
            <a:r>
              <a:rPr lang="en-US" dirty="0"/>
              <a:t>What do we Learn?</a:t>
            </a:r>
          </a:p>
          <a:p>
            <a:pPr lvl="1"/>
            <a:r>
              <a:rPr lang="en-US" dirty="0"/>
              <a:t>Using Mathematical Operations with parenthesis.</a:t>
            </a:r>
          </a:p>
          <a:p>
            <a:pPr lvl="1"/>
            <a:r>
              <a:rPr lang="en-US" dirty="0"/>
              <a:t>S = a + b + c / 2</a:t>
            </a:r>
          </a:p>
          <a:p>
            <a:pPr lvl="1"/>
            <a:r>
              <a:rPr lang="en-US" dirty="0"/>
              <a:t>S = (a + b + c) / 2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Heron's Formula (examples, solutions, worksheets, videos, games, activities)">
            <a:extLst>
              <a:ext uri="{FF2B5EF4-FFF2-40B4-BE49-F238E27FC236}">
                <a16:creationId xmlns:a16="http://schemas.microsoft.com/office/drawing/2014/main" id="{30915E29-0254-479B-AADC-0B076F84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0100" y="695041"/>
            <a:ext cx="4206900" cy="352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4" name="Straight Connector 206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ACF46B-E54E-4ACD-8B5A-BED95995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4335633"/>
            <a:ext cx="4076700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5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423B-2945-44DB-A77B-6820FB02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Program – 3: Generate a Random Number</a:t>
            </a:r>
            <a:endParaRPr lang="en-IN" sz="340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ice On A White Background . Game Concept. Games Of Chance Stock Photo -  Image of club, background: 118350810">
            <a:extLst>
              <a:ext uri="{FF2B5EF4-FFF2-40B4-BE49-F238E27FC236}">
                <a16:creationId xmlns:a16="http://schemas.microsoft.com/office/drawing/2014/main" id="{13C2DB3A-57FA-4980-B6ED-5B15D967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r="13603" b="-1"/>
          <a:stretch/>
        </p:blipFill>
        <p:spPr bwMode="auto">
          <a:xfrm>
            <a:off x="4876800" y="735286"/>
            <a:ext cx="6515100" cy="53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101">
            <a:extLst>
              <a:ext uri="{FF2B5EF4-FFF2-40B4-BE49-F238E27FC236}">
                <a16:creationId xmlns:a16="http://schemas.microsoft.com/office/drawing/2014/main" id="{FB7F53D2-AB27-4FC1-9A85-797B92E2D7BB}"/>
              </a:ext>
            </a:extLst>
          </p:cNvPr>
          <p:cNvSpPr txBox="1">
            <a:spLocks/>
          </p:cNvSpPr>
          <p:nvPr/>
        </p:nvSpPr>
        <p:spPr>
          <a:xfrm>
            <a:off x="695325" y="2710035"/>
            <a:ext cx="3587668" cy="350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Libraries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Python library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is a reusable chunk of code that you may want to include in your programs/ projects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We use “random” – Random Library in this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6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DE6E5-1EC4-4117-9EAF-400732D6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Program – 4: Solving a Quadratic equation</a:t>
            </a:r>
            <a:endParaRPr lang="en-IN" sz="25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A28B5A3-E84C-4B81-803C-F2BFE49D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US" dirty="0"/>
              <a:t>Using Libraries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 library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reusable chunk of code that you may want to include in your programs/ projects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We use “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cmath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” – Complex Math Library in this program.</a:t>
            </a:r>
            <a:endParaRPr lang="en-US" dirty="0"/>
          </a:p>
        </p:txBody>
      </p:sp>
      <p:pic>
        <p:nvPicPr>
          <p:cNvPr id="4098" name="Picture 2" descr="How To Solve Quadratic Equations Using The Quadratic Formula - YouTube">
            <a:extLst>
              <a:ext uri="{FF2B5EF4-FFF2-40B4-BE49-F238E27FC236}">
                <a16:creationId xmlns:a16="http://schemas.microsoft.com/office/drawing/2014/main" id="{3AFBA122-C306-4E3F-9447-154985D8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596628"/>
            <a:ext cx="6515100" cy="36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5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FE79-B32D-4F16-BEAD-D4CE7153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8CD7-066E-4469-8966-A2488DEB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Design a Program to check whether the speed of the vehicle is in limit, or it is exceeding.</a:t>
            </a:r>
          </a:p>
          <a:p>
            <a:r>
              <a:rPr lang="en-IN" dirty="0"/>
              <a:t>The machine you use will read the speed in Miles. And you must analyse the data in Kilometres. </a:t>
            </a:r>
          </a:p>
          <a:p>
            <a:endParaRPr lang="en-IN" dirty="0"/>
          </a:p>
          <a:p>
            <a:r>
              <a:rPr lang="en-IN" dirty="0"/>
              <a:t>Speed</a:t>
            </a:r>
          </a:p>
          <a:p>
            <a:r>
              <a:rPr lang="en-IN" dirty="0"/>
              <a:t>Convert it from Miles to Kilometres</a:t>
            </a:r>
          </a:p>
          <a:p>
            <a:pPr lvl="1"/>
            <a:r>
              <a:rPr lang="en-IN" dirty="0"/>
              <a:t>1 Mile – 1.6 KM</a:t>
            </a:r>
          </a:p>
          <a:p>
            <a:pPr lvl="1"/>
            <a:r>
              <a:rPr lang="en-IN" dirty="0"/>
              <a:t>1 km = 0.62 Miles</a:t>
            </a:r>
          </a:p>
          <a:p>
            <a:r>
              <a:rPr lang="en-IN" dirty="0"/>
              <a:t>If Speed &gt; 60 , Print a command</a:t>
            </a:r>
          </a:p>
        </p:txBody>
      </p:sp>
    </p:spTree>
    <p:extLst>
      <p:ext uri="{BB962C8B-B14F-4D97-AF65-F5344CB8AC3E}">
        <p14:creationId xmlns:p14="http://schemas.microsoft.com/office/powerpoint/2010/main" val="1154198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26D90D-2109-40FE-915D-DB362A76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Day – 3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54480-AFC9-4BCB-B279-45D14A8E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934" y="5220450"/>
            <a:ext cx="3380437" cy="57074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alendar">
            <a:extLst>
              <a:ext uri="{FF2B5EF4-FFF2-40B4-BE49-F238E27FC236}">
                <a16:creationId xmlns:a16="http://schemas.microsoft.com/office/drawing/2014/main" id="{22E33A7D-B766-47D5-8CD4-B8756D2A7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7" r="12426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26D90D-2109-40FE-915D-DB362A76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Day – 1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54480-AFC9-4BCB-B279-45D14A8E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934" y="5220450"/>
            <a:ext cx="3380437" cy="57074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alendar">
            <a:extLst>
              <a:ext uri="{FF2B5EF4-FFF2-40B4-BE49-F238E27FC236}">
                <a16:creationId xmlns:a16="http://schemas.microsoft.com/office/drawing/2014/main" id="{22E33A7D-B766-47D5-8CD4-B8756D2A7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7" r="12426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D58874-6142-49C7-81AF-CD75D334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en-US" dirty="0"/>
              <a:t>Why Python?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52BFB1-D9C6-405E-97C5-F568D5434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238" y="1047030"/>
            <a:ext cx="5808662" cy="4790928"/>
          </a:xfrm>
        </p:spPr>
      </p:pic>
      <p:pic>
        <p:nvPicPr>
          <p:cNvPr id="1028" name="Picture 4" descr="Implement mathematical algorithms into python3 by Jackbates5225 | Fiverr">
            <a:extLst>
              <a:ext uri="{FF2B5EF4-FFF2-40B4-BE49-F238E27FC236}">
                <a16:creationId xmlns:a16="http://schemas.microsoft.com/office/drawing/2014/main" id="{7202A2B7-26D6-4A8E-9095-11A11550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46" y="1777298"/>
            <a:ext cx="3631673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38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D295-2F32-4C62-A537-9102EE1E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C507-A944-4857-9371-E3DC55D6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Package: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https://www.python.org/downloads/windows/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PyCharm (For Advanced Users – Require Higher Configuration)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https://www.jetbrains.com/pycharm/download/#section=windows</a:t>
            </a:r>
            <a:endParaRPr lang="en-US" dirty="0"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Download the Community Edition</a:t>
            </a:r>
          </a:p>
          <a:p>
            <a:r>
              <a:rPr lang="en-US" b="0" i="0" dirty="0" err="1">
                <a:effectLst/>
                <a:latin typeface="Roboto" panose="02000000000000000000" pitchFamily="2" charset="0"/>
              </a:rPr>
              <a:t>Thonny</a:t>
            </a:r>
            <a:r>
              <a:rPr lang="en-US" b="0" i="0" dirty="0">
                <a:effectLst/>
                <a:latin typeface="Roboto" panose="02000000000000000000" pitchFamily="2" charset="0"/>
              </a:rPr>
              <a:t> IDE: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https://thonny.org/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77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7C9E-CBF7-4B22-B31B-DAE9729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Python Is installed or not?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CBC0-42C8-4348-9126-6B5BD274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Command Prompt</a:t>
            </a:r>
          </a:p>
          <a:p>
            <a:r>
              <a:rPr lang="en-US" dirty="0"/>
              <a:t>Type: Python or 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Hit Enter</a:t>
            </a:r>
          </a:p>
          <a:p>
            <a:r>
              <a:rPr lang="en-US" dirty="0"/>
              <a:t>The Result Should be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D364D-EFA3-4D48-A90D-B5DEC1BB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4339562"/>
            <a:ext cx="10697494" cy="11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20669-DC7F-4C82-81B6-144D17D6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to Use </a:t>
            </a:r>
            <a:r>
              <a:rPr lang="en-US"/>
              <a:t>Thonny</a:t>
            </a:r>
            <a:r>
              <a:rPr lang="en-US" dirty="0"/>
              <a:t>?</a:t>
            </a:r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9EFEE85-6A4E-4BC2-9DA4-01F57C3A63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599" y="1278160"/>
            <a:ext cx="7353299" cy="430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5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0" name="Rectangle 7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5E9FF-1E08-4FD4-B568-FDC6D7B2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4730"/>
            <a:ext cx="4257675" cy="1652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Our First Program – A simple calculator</a:t>
            </a:r>
            <a:endParaRPr lang="en-IN" sz="3400"/>
          </a:p>
        </p:txBody>
      </p:sp>
      <p:cxnSp>
        <p:nvCxnSpPr>
          <p:cNvPr id="6171" name="Straight Connector 76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36EF0C84-DD7F-4005-BB74-CE104D0D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952368"/>
            <a:ext cx="6418727" cy="1773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4 Basic Operations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Addition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Subtraction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Multiplication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Division</a:t>
            </a:r>
          </a:p>
        </p:txBody>
      </p:sp>
      <p:pic>
        <p:nvPicPr>
          <p:cNvPr id="6146" name="Picture 2" descr="Desktop DetectaCalc® Calculator - InterDetect">
            <a:extLst>
              <a:ext uri="{FF2B5EF4-FFF2-40B4-BE49-F238E27FC236}">
                <a16:creationId xmlns:a16="http://schemas.microsoft.com/office/drawing/2014/main" id="{9EB05B38-6D46-4807-9D63-63B202904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5" b="26833"/>
          <a:stretch/>
        </p:blipFill>
        <p:spPr bwMode="auto">
          <a:xfrm>
            <a:off x="800100" y="3048000"/>
            <a:ext cx="5133990" cy="273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ython Question - Arithmetic Operators | Python | cppsecrets.com">
            <a:extLst>
              <a:ext uri="{FF2B5EF4-FFF2-40B4-BE49-F238E27FC236}">
                <a16:creationId xmlns:a16="http://schemas.microsoft.com/office/drawing/2014/main" id="{8515F6EF-A3C1-4131-8F6A-BFFEA1C29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" r="2" b="3253"/>
          <a:stretch/>
        </p:blipFill>
        <p:spPr bwMode="auto">
          <a:xfrm>
            <a:off x="6209622" y="3048000"/>
            <a:ext cx="5182278" cy="273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72" name="Straight Connector 78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1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5E9FF-1E08-4FD4-B568-FDC6D7B2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09601"/>
            <a:ext cx="2174875" cy="4488878"/>
          </a:xfrm>
        </p:spPr>
        <p:txBody>
          <a:bodyPr>
            <a:normAutofit/>
          </a:bodyPr>
          <a:lstStyle/>
          <a:p>
            <a:r>
              <a:rPr lang="en-US" sz="2400" dirty="0"/>
              <a:t>What have we learned today?</a:t>
            </a:r>
            <a:endParaRPr lang="en-IN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3DFCF-3B37-4389-873D-3308EBD44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978E2-5F0B-4EAA-8D76-0D7031BAF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089544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7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26D90D-2109-40FE-915D-DB362A76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Day – 2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54480-AFC9-4BCB-B279-45D14A8E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934" y="5220450"/>
            <a:ext cx="3380437" cy="57074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alendar">
            <a:extLst>
              <a:ext uri="{FF2B5EF4-FFF2-40B4-BE49-F238E27FC236}">
                <a16:creationId xmlns:a16="http://schemas.microsoft.com/office/drawing/2014/main" id="{22E33A7D-B766-47D5-8CD4-B8756D2A7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7" r="12426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110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401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Calisto MT</vt:lpstr>
      <vt:lpstr>Roboto</vt:lpstr>
      <vt:lpstr>Univers Condensed</vt:lpstr>
      <vt:lpstr>ChronicleVTI</vt:lpstr>
      <vt:lpstr>Learn Python Coding in 6 Days</vt:lpstr>
      <vt:lpstr>Day – 1 </vt:lpstr>
      <vt:lpstr>Why Python?</vt:lpstr>
      <vt:lpstr>Software Installations:</vt:lpstr>
      <vt:lpstr>How to Test Python Is installed or not?</vt:lpstr>
      <vt:lpstr>How to Use Thonny?</vt:lpstr>
      <vt:lpstr>Our First Program – A simple calculator</vt:lpstr>
      <vt:lpstr>What have we learned today?</vt:lpstr>
      <vt:lpstr>Day – 2 </vt:lpstr>
      <vt:lpstr>What have we learnt in last lesson?</vt:lpstr>
      <vt:lpstr>Program – 2: Find the area of a triangle with heron’s formulae</vt:lpstr>
      <vt:lpstr>Program – 3: Generate a Random Number</vt:lpstr>
      <vt:lpstr>Program – 4: Solving a Quadratic equation</vt:lpstr>
      <vt:lpstr>Homework task</vt:lpstr>
      <vt:lpstr>Day –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Coding in 6 Days</dc:title>
  <dc:creator>Sunil Kumar Pusluri (Faculty Pathways Noida)</dc:creator>
  <cp:lastModifiedBy>Sunil Kumar Pusluri (Faculty Pathways Noida)</cp:lastModifiedBy>
  <cp:revision>5</cp:revision>
  <dcterms:created xsi:type="dcterms:W3CDTF">2021-05-10T04:29:55Z</dcterms:created>
  <dcterms:modified xsi:type="dcterms:W3CDTF">2021-05-10T09:03:47Z</dcterms:modified>
</cp:coreProperties>
</file>