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D6A617-8CB8-4A10-AB8E-E1595B6FAF81}" v="2" dt="2021-10-29T16:24:04.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10/30/2021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10/30/2021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10/30/2021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10/30/2021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D8B4-C0B5-4D21-ADEF-302EA8AB7C40}"/>
              </a:ext>
            </a:extLst>
          </p:cNvPr>
          <p:cNvSpPr>
            <a:spLocks noGrp="1"/>
          </p:cNvSpPr>
          <p:nvPr>
            <p:ph type="ctrTitle"/>
          </p:nvPr>
        </p:nvSpPr>
        <p:spPr/>
        <p:txBody>
          <a:bodyPr/>
          <a:lstStyle/>
          <a:p>
            <a:r>
              <a:rPr lang="en-US" dirty="0"/>
              <a:t>PHOTO SHOP</a:t>
            </a:r>
            <a:br>
              <a:rPr lang="en-US" sz="6000" dirty="0"/>
            </a:br>
            <a:r>
              <a:rPr lang="en-US" sz="5400" dirty="0"/>
              <a:t>USING PYTHON</a:t>
            </a:r>
            <a:endParaRPr lang="en-IN" sz="5400" dirty="0"/>
          </a:p>
        </p:txBody>
      </p:sp>
      <p:sp>
        <p:nvSpPr>
          <p:cNvPr id="3" name="Subtitle 2">
            <a:extLst>
              <a:ext uri="{FF2B5EF4-FFF2-40B4-BE49-F238E27FC236}">
                <a16:creationId xmlns:a16="http://schemas.microsoft.com/office/drawing/2014/main" id="{577EA9C1-D1FE-4DA6-BC75-870CB62785E8}"/>
              </a:ext>
            </a:extLst>
          </p:cNvPr>
          <p:cNvSpPr>
            <a:spLocks noGrp="1"/>
          </p:cNvSpPr>
          <p:nvPr>
            <p:ph type="subTitle" idx="1"/>
          </p:nvPr>
        </p:nvSpPr>
        <p:spPr>
          <a:xfrm>
            <a:off x="947299" y="4468030"/>
            <a:ext cx="7891272" cy="1904490"/>
          </a:xfrm>
        </p:spPr>
        <p:txBody>
          <a:bodyPr>
            <a:normAutofit/>
          </a:bodyPr>
          <a:lstStyle/>
          <a:p>
            <a:r>
              <a:rPr lang="en-US" dirty="0"/>
              <a:t>BY</a:t>
            </a:r>
            <a:endParaRPr lang="en-IN" dirty="0"/>
          </a:p>
          <a:p>
            <a:r>
              <a:rPr lang="en-IN" dirty="0"/>
              <a:t>1602-20-737-126 KILLAMSETTY ASISH</a:t>
            </a:r>
          </a:p>
          <a:p>
            <a:r>
              <a:rPr lang="en-IN" dirty="0"/>
              <a:t>1602-20-737-131 GANESH REDDY</a:t>
            </a:r>
          </a:p>
          <a:p>
            <a:r>
              <a:rPr lang="en-IN" dirty="0"/>
              <a:t>1602-20-737-176 </a:t>
            </a:r>
            <a:r>
              <a:rPr lang="en-IN" dirty="0" err="1"/>
              <a:t>Kareenolla</a:t>
            </a:r>
            <a:r>
              <a:rPr lang="en-IN" dirty="0"/>
              <a:t> Sunil</a:t>
            </a:r>
            <a:endParaRPr lang="en-US" dirty="0"/>
          </a:p>
        </p:txBody>
      </p:sp>
      <p:pic>
        <p:nvPicPr>
          <p:cNvPr id="4" name="Picture 3">
            <a:extLst>
              <a:ext uri="{FF2B5EF4-FFF2-40B4-BE49-F238E27FC236}">
                <a16:creationId xmlns:a16="http://schemas.microsoft.com/office/drawing/2014/main" id="{57508E5D-4653-4C4F-9F30-BA053BF68526}"/>
              </a:ext>
            </a:extLst>
          </p:cNvPr>
          <p:cNvPicPr>
            <a:picLocks noChangeAspect="1"/>
          </p:cNvPicPr>
          <p:nvPr/>
        </p:nvPicPr>
        <p:blipFill>
          <a:blip r:embed="rId2"/>
          <a:stretch>
            <a:fillRect/>
          </a:stretch>
        </p:blipFill>
        <p:spPr>
          <a:xfrm>
            <a:off x="6190621" y="5207965"/>
            <a:ext cx="5295900" cy="1438275"/>
          </a:xfrm>
          <a:prstGeom prst="rect">
            <a:avLst/>
          </a:prstGeom>
        </p:spPr>
      </p:pic>
    </p:spTree>
    <p:extLst>
      <p:ext uri="{BB962C8B-B14F-4D97-AF65-F5344CB8AC3E}">
        <p14:creationId xmlns:p14="http://schemas.microsoft.com/office/powerpoint/2010/main" val="154650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7280-8D16-42A1-9379-13B1448A000E}"/>
              </a:ext>
            </a:extLst>
          </p:cNvPr>
          <p:cNvSpPr>
            <a:spLocks noGrp="1"/>
          </p:cNvSpPr>
          <p:nvPr>
            <p:ph type="title"/>
          </p:nvPr>
        </p:nvSpPr>
        <p:spPr>
          <a:xfrm>
            <a:off x="768189" y="237556"/>
            <a:ext cx="10058400" cy="1042510"/>
          </a:xfrm>
        </p:spPr>
        <p:txBody>
          <a:bodyPr/>
          <a:lstStyle/>
          <a:p>
            <a:pPr algn="ctr"/>
            <a:r>
              <a:rPr lang="en-US" dirty="0"/>
              <a:t>Abstract : </a:t>
            </a:r>
            <a:endParaRPr lang="en-IN" dirty="0"/>
          </a:p>
        </p:txBody>
      </p:sp>
      <p:sp>
        <p:nvSpPr>
          <p:cNvPr id="3" name="Content Placeholder 2">
            <a:extLst>
              <a:ext uri="{FF2B5EF4-FFF2-40B4-BE49-F238E27FC236}">
                <a16:creationId xmlns:a16="http://schemas.microsoft.com/office/drawing/2014/main" id="{95958032-F064-4952-9916-51DCE0F8DFF6}"/>
              </a:ext>
            </a:extLst>
          </p:cNvPr>
          <p:cNvSpPr>
            <a:spLocks noGrp="1"/>
          </p:cNvSpPr>
          <p:nvPr>
            <p:ph idx="1"/>
          </p:nvPr>
        </p:nvSpPr>
        <p:spPr>
          <a:xfrm>
            <a:off x="566558" y="1092913"/>
            <a:ext cx="10058400" cy="4050792"/>
          </a:xfrm>
        </p:spPr>
        <p:txBody>
          <a:bodyPr/>
          <a:lstStyle/>
          <a:p>
            <a:r>
              <a:rPr lang="en-US" sz="2300" dirty="0"/>
              <a:t>Now a days people are moving into a imaginary world where people only believe what they see but not what is happening in the background like removing </a:t>
            </a:r>
            <a:r>
              <a:rPr lang="en-US" sz="2300" dirty="0" err="1"/>
              <a:t>orginal</a:t>
            </a:r>
            <a:r>
              <a:rPr lang="en-US" sz="2300" dirty="0"/>
              <a:t> background and editing it with new background like waterfalls, Eiffel tower etc.. Our project is about the same thing that is known as photoshop. In this anyone can edit the photo into their convenient way like cropping the image, resizing the image </a:t>
            </a:r>
            <a:r>
              <a:rPr lang="en-US" sz="2300" dirty="0" err="1"/>
              <a:t>etc</a:t>
            </a:r>
            <a:r>
              <a:rPr lang="en-US" sz="2300" dirty="0"/>
              <a:t>…It have so many features that user can make use for many purposes.</a:t>
            </a:r>
          </a:p>
          <a:p>
            <a:r>
              <a:rPr lang="en-US" sz="2300" dirty="0"/>
              <a:t>This project mainly uses </a:t>
            </a:r>
            <a:r>
              <a:rPr lang="en-US" sz="2300" dirty="0" err="1"/>
              <a:t>librarys</a:t>
            </a:r>
            <a:r>
              <a:rPr lang="en-US" sz="2300" dirty="0"/>
              <a:t> like </a:t>
            </a:r>
            <a:r>
              <a:rPr lang="en-US" sz="2400" dirty="0" err="1"/>
              <a:t>opencv</a:t>
            </a:r>
            <a:r>
              <a:rPr lang="en-US" sz="2400" dirty="0"/>
              <a:t> , pillow, </a:t>
            </a:r>
            <a:r>
              <a:rPr lang="en-US" sz="2400" dirty="0" err="1"/>
              <a:t>tkinter</a:t>
            </a:r>
            <a:r>
              <a:rPr lang="en-US" sz="2400" dirty="0"/>
              <a:t> etc.</a:t>
            </a:r>
            <a:endParaRPr lang="en-US" sz="2300" dirty="0"/>
          </a:p>
          <a:p>
            <a:r>
              <a:rPr lang="en-US" sz="2800" dirty="0"/>
              <a:t> “You can photoshop something, put it out, and everyone believes it.”- Keri </a:t>
            </a:r>
            <a:r>
              <a:rPr lang="en-US" sz="2800" dirty="0" err="1"/>
              <a:t>Hilson</a:t>
            </a:r>
            <a:endParaRPr lang="en-US" sz="2800" dirty="0"/>
          </a:p>
          <a:p>
            <a:endParaRPr lang="en-US" sz="2800" dirty="0"/>
          </a:p>
          <a:p>
            <a:endParaRPr lang="en-US" dirty="0"/>
          </a:p>
        </p:txBody>
      </p:sp>
      <p:pic>
        <p:nvPicPr>
          <p:cNvPr id="5" name="Picture 4">
            <a:extLst>
              <a:ext uri="{FF2B5EF4-FFF2-40B4-BE49-F238E27FC236}">
                <a16:creationId xmlns:a16="http://schemas.microsoft.com/office/drawing/2014/main" id="{302918A4-0A68-4910-8A3F-C55E89AA4A8A}"/>
              </a:ext>
            </a:extLst>
          </p:cNvPr>
          <p:cNvPicPr>
            <a:picLocks noChangeAspect="1"/>
          </p:cNvPicPr>
          <p:nvPr/>
        </p:nvPicPr>
        <p:blipFill>
          <a:blip r:embed="rId2"/>
          <a:stretch>
            <a:fillRect/>
          </a:stretch>
        </p:blipFill>
        <p:spPr>
          <a:xfrm>
            <a:off x="5360709" y="4665899"/>
            <a:ext cx="5179935" cy="1822570"/>
          </a:xfrm>
          <a:prstGeom prst="rect">
            <a:avLst/>
          </a:prstGeom>
        </p:spPr>
      </p:pic>
    </p:spTree>
    <p:extLst>
      <p:ext uri="{BB962C8B-B14F-4D97-AF65-F5344CB8AC3E}">
        <p14:creationId xmlns:p14="http://schemas.microsoft.com/office/powerpoint/2010/main" val="416598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76FA6-0EDE-4DED-861C-B374C691D006}"/>
              </a:ext>
            </a:extLst>
          </p:cNvPr>
          <p:cNvSpPr>
            <a:spLocks noGrp="1"/>
          </p:cNvSpPr>
          <p:nvPr>
            <p:ph idx="1"/>
          </p:nvPr>
        </p:nvSpPr>
        <p:spPr>
          <a:xfrm>
            <a:off x="565608" y="386499"/>
            <a:ext cx="10058400" cy="5785701"/>
          </a:xfrm>
        </p:spPr>
        <p:txBody>
          <a:bodyPr/>
          <a:lstStyle/>
          <a:p>
            <a:pPr marL="0" indent="0">
              <a:buNone/>
            </a:pPr>
            <a:endParaRPr lang="en-US" dirty="0"/>
          </a:p>
          <a:p>
            <a:endParaRPr lang="en-US" sz="2800" dirty="0"/>
          </a:p>
          <a:p>
            <a:pPr marL="0" indent="0">
              <a:buNone/>
            </a:pPr>
            <a:r>
              <a:rPr lang="en-US" sz="2800" dirty="0"/>
              <a:t> </a:t>
            </a:r>
          </a:p>
          <a:p>
            <a:pPr algn="l">
              <a:buFont typeface="Arial" panose="020B0604020202020204" pitchFamily="34" charset="0"/>
              <a:buChar char="•"/>
            </a:pPr>
            <a:r>
              <a:rPr lang="en-US" sz="3200" b="0" i="0" dirty="0">
                <a:solidFill>
                  <a:srgbClr val="202124"/>
                </a:solidFill>
                <a:effectLst/>
                <a:latin typeface="arial" panose="020B0604020202020204" pitchFamily="34" charset="0"/>
              </a:rPr>
              <a:t>Manipulating the color of an image.</a:t>
            </a:r>
          </a:p>
          <a:p>
            <a:pPr algn="l">
              <a:buFont typeface="Arial" panose="020B0604020202020204" pitchFamily="34" charset="0"/>
              <a:buChar char="•"/>
            </a:pPr>
            <a:r>
              <a:rPr lang="en-US" sz="3200" b="0" i="0" dirty="0">
                <a:solidFill>
                  <a:srgbClr val="202124"/>
                </a:solidFill>
                <a:effectLst/>
                <a:latin typeface="arial" panose="020B0604020202020204" pitchFamily="34" charset="0"/>
              </a:rPr>
              <a:t>Cropping images.</a:t>
            </a:r>
          </a:p>
          <a:p>
            <a:pPr algn="l">
              <a:buFont typeface="Arial" panose="020B0604020202020204" pitchFamily="34" charset="0"/>
              <a:buChar char="•"/>
            </a:pPr>
            <a:r>
              <a:rPr lang="en-US" sz="3200" b="0" i="0" dirty="0">
                <a:solidFill>
                  <a:srgbClr val="202124"/>
                </a:solidFill>
                <a:effectLst/>
                <a:latin typeface="arial" panose="020B0604020202020204" pitchFamily="34" charset="0"/>
              </a:rPr>
              <a:t>Repairing flaws, such as dust on the lens or red eyes.</a:t>
            </a:r>
          </a:p>
          <a:p>
            <a:pPr algn="l">
              <a:buFont typeface="Arial" panose="020B0604020202020204" pitchFamily="34" charset="0"/>
              <a:buChar char="•"/>
            </a:pPr>
            <a:r>
              <a:rPr lang="en-US" sz="3200" b="0" i="0" dirty="0">
                <a:solidFill>
                  <a:srgbClr val="202124"/>
                </a:solidFill>
                <a:effectLst/>
                <a:latin typeface="arial" panose="020B0604020202020204" pitchFamily="34" charset="0"/>
              </a:rPr>
              <a:t>Drawing on an image with a pen or pencil.</a:t>
            </a:r>
          </a:p>
          <a:p>
            <a:pPr algn="l">
              <a:buFont typeface="Arial" panose="020B0604020202020204" pitchFamily="34" charset="0"/>
              <a:buChar char="•"/>
            </a:pPr>
            <a:r>
              <a:rPr lang="en-US" sz="3200" b="0" i="0" dirty="0">
                <a:solidFill>
                  <a:srgbClr val="202124"/>
                </a:solidFill>
                <a:effectLst/>
                <a:latin typeface="arial" panose="020B0604020202020204" pitchFamily="34" charset="0"/>
              </a:rPr>
              <a:t>Adding text to images.</a:t>
            </a:r>
          </a:p>
          <a:p>
            <a:pPr algn="l">
              <a:buFont typeface="Arial" panose="020B0604020202020204" pitchFamily="34" charset="0"/>
              <a:buChar char="•"/>
            </a:pPr>
            <a:r>
              <a:rPr lang="en-US" sz="3200" b="0" i="0" dirty="0">
                <a:solidFill>
                  <a:srgbClr val="202124"/>
                </a:solidFill>
                <a:effectLst/>
                <a:latin typeface="arial" panose="020B0604020202020204" pitchFamily="34" charset="0"/>
              </a:rPr>
              <a:t>Removing people or objects within an image.</a:t>
            </a:r>
            <a:endParaRPr lang="en-US" sz="3200" dirty="0"/>
          </a:p>
          <a:p>
            <a:pPr>
              <a:buFont typeface="Wingdings" panose="05000000000000000000" pitchFamily="2" charset="2"/>
              <a:buChar char="Ø"/>
            </a:pPr>
            <a:endParaRPr lang="en-US" sz="2800" dirty="0"/>
          </a:p>
          <a:p>
            <a:pPr marL="0" indent="0">
              <a:buNone/>
            </a:pPr>
            <a:endParaRPr lang="en-US" dirty="0"/>
          </a:p>
        </p:txBody>
      </p:sp>
      <p:sp>
        <p:nvSpPr>
          <p:cNvPr id="2" name="TextBox 1">
            <a:extLst>
              <a:ext uri="{FF2B5EF4-FFF2-40B4-BE49-F238E27FC236}">
                <a16:creationId xmlns:a16="http://schemas.microsoft.com/office/drawing/2014/main" id="{1D966A37-B209-4009-8719-8546D7E6D27B}"/>
              </a:ext>
            </a:extLst>
          </p:cNvPr>
          <p:cNvSpPr txBox="1"/>
          <p:nvPr/>
        </p:nvSpPr>
        <p:spPr>
          <a:xfrm>
            <a:off x="565608" y="386499"/>
            <a:ext cx="10312924" cy="923330"/>
          </a:xfrm>
          <a:prstGeom prst="rect">
            <a:avLst/>
          </a:prstGeom>
          <a:noFill/>
        </p:spPr>
        <p:txBody>
          <a:bodyPr wrap="square" rtlCol="0">
            <a:spAutoFit/>
          </a:bodyPr>
          <a:lstStyle/>
          <a:p>
            <a:pPr algn="ctr"/>
            <a:r>
              <a:rPr lang="en-US" sz="5400" dirty="0"/>
              <a:t>FEATURES</a:t>
            </a:r>
            <a:endParaRPr lang="en-IN" sz="5400" dirty="0"/>
          </a:p>
        </p:txBody>
      </p:sp>
    </p:spTree>
    <p:extLst>
      <p:ext uri="{BB962C8B-B14F-4D97-AF65-F5344CB8AC3E}">
        <p14:creationId xmlns:p14="http://schemas.microsoft.com/office/powerpoint/2010/main" val="387021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C5A9-D4B9-47E7-BCE6-9F982479D0CC}"/>
              </a:ext>
            </a:extLst>
          </p:cNvPr>
          <p:cNvSpPr>
            <a:spLocks noGrp="1"/>
          </p:cNvSpPr>
          <p:nvPr>
            <p:ph type="title"/>
          </p:nvPr>
        </p:nvSpPr>
        <p:spPr>
          <a:xfrm>
            <a:off x="-433634" y="532616"/>
            <a:ext cx="8706907" cy="703996"/>
          </a:xfrm>
        </p:spPr>
        <p:txBody>
          <a:bodyPr>
            <a:normAutofit/>
          </a:bodyPr>
          <a:lstStyle/>
          <a:p>
            <a:pPr algn="ctr"/>
            <a:r>
              <a:rPr lang="en-US" sz="4400" dirty="0"/>
              <a:t>Similar applications</a:t>
            </a:r>
            <a:endParaRPr lang="en-IN" sz="4400" dirty="0"/>
          </a:p>
        </p:txBody>
      </p:sp>
      <p:sp>
        <p:nvSpPr>
          <p:cNvPr id="6" name="TextBox 5">
            <a:extLst>
              <a:ext uri="{FF2B5EF4-FFF2-40B4-BE49-F238E27FC236}">
                <a16:creationId xmlns:a16="http://schemas.microsoft.com/office/drawing/2014/main" id="{98B0C107-D9D8-4FFF-8F3A-6E6007DBEC5B}"/>
              </a:ext>
            </a:extLst>
          </p:cNvPr>
          <p:cNvSpPr txBox="1"/>
          <p:nvPr/>
        </p:nvSpPr>
        <p:spPr>
          <a:xfrm>
            <a:off x="367645" y="1509990"/>
            <a:ext cx="10624008" cy="2954655"/>
          </a:xfrm>
          <a:prstGeom prst="rect">
            <a:avLst/>
          </a:prstGeom>
          <a:noFill/>
        </p:spPr>
        <p:txBody>
          <a:bodyPr wrap="square" rtlCol="0">
            <a:spAutoFit/>
          </a:bodyPr>
          <a:lstStyle/>
          <a:p>
            <a:pPr marL="285750" indent="-285750">
              <a:buFont typeface="Wingdings" panose="05000000000000000000" pitchFamily="2" charset="2"/>
              <a:buChar char="§"/>
            </a:pPr>
            <a:r>
              <a:rPr lang="en-US" sz="2400" dirty="0"/>
              <a:t> Yes there are lot similar photo editing apps where we can edit the images by paying some monthly Subscription.</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Some similar applications are Snapseed, Adobe photoshop, </a:t>
            </a:r>
            <a:r>
              <a:rPr lang="en-US" sz="2400" dirty="0" err="1"/>
              <a:t>Pixlr</a:t>
            </a:r>
            <a:r>
              <a:rPr lang="en-US" sz="2400" dirty="0"/>
              <a:t>.</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But my project is much easy to understand for everyone who use it and it is not much similar to other applications</a:t>
            </a:r>
            <a:r>
              <a:rPr lang="en-US" dirty="0"/>
              <a:t>. </a:t>
            </a:r>
            <a:br>
              <a:rPr lang="en-US" dirty="0"/>
            </a:br>
            <a:endParaRPr lang="en-IN" dirty="0"/>
          </a:p>
        </p:txBody>
      </p:sp>
      <p:pic>
        <p:nvPicPr>
          <p:cNvPr id="2052" name="Picture 4" descr="Edit Lab Picture Photo Editing | iOS Icon Gallery">
            <a:extLst>
              <a:ext uri="{FF2B5EF4-FFF2-40B4-BE49-F238E27FC236}">
                <a16:creationId xmlns:a16="http://schemas.microsoft.com/office/drawing/2014/main" id="{20DC0A48-F2AF-4D2B-9A50-F9608DBD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273" y="444034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8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BEF6-B623-4D7A-B777-AF3ECCB57D29}"/>
              </a:ext>
            </a:extLst>
          </p:cNvPr>
          <p:cNvSpPr>
            <a:spLocks noGrp="1"/>
          </p:cNvSpPr>
          <p:nvPr>
            <p:ph type="title"/>
          </p:nvPr>
        </p:nvSpPr>
        <p:spPr/>
        <p:txBody>
          <a:bodyPr/>
          <a:lstStyle/>
          <a:p>
            <a:r>
              <a:rPr lang="en-US" dirty="0"/>
              <a:t>Input and Output:</a:t>
            </a:r>
            <a:endParaRPr lang="en-PN" dirty="0"/>
          </a:p>
        </p:txBody>
      </p:sp>
      <p:sp>
        <p:nvSpPr>
          <p:cNvPr id="3" name="Content Placeholder 2">
            <a:extLst>
              <a:ext uri="{FF2B5EF4-FFF2-40B4-BE49-F238E27FC236}">
                <a16:creationId xmlns:a16="http://schemas.microsoft.com/office/drawing/2014/main" id="{25226D75-6A7A-4A07-A295-8E71ADD5B2BC}"/>
              </a:ext>
            </a:extLst>
          </p:cNvPr>
          <p:cNvSpPr>
            <a:spLocks noGrp="1"/>
          </p:cNvSpPr>
          <p:nvPr>
            <p:ph idx="1"/>
          </p:nvPr>
        </p:nvSpPr>
        <p:spPr>
          <a:xfrm>
            <a:off x="579654" y="2220488"/>
            <a:ext cx="10058400" cy="4050792"/>
          </a:xfrm>
        </p:spPr>
        <p:txBody>
          <a:bodyPr/>
          <a:lstStyle/>
          <a:p>
            <a:pPr marL="0" indent="0">
              <a:buNone/>
            </a:pPr>
            <a:r>
              <a:rPr lang="en-US" dirty="0"/>
              <a:t>INPUT:</a:t>
            </a:r>
          </a:p>
          <a:p>
            <a:pPr>
              <a:buFont typeface="Wingdings" panose="05000000000000000000" pitchFamily="2" charset="2"/>
              <a:buChar char="Ø"/>
            </a:pPr>
            <a:r>
              <a:rPr lang="en-US" dirty="0"/>
              <a:t>The input is document file that has image which is needed to photoshop</a:t>
            </a:r>
          </a:p>
          <a:p>
            <a:pPr>
              <a:buFont typeface="Wingdings" panose="05000000000000000000" pitchFamily="2" charset="2"/>
              <a:buChar char="Ø"/>
            </a:pPr>
            <a:r>
              <a:rPr lang="en-US" dirty="0"/>
              <a:t>The program remake and edit the image to user required one.</a:t>
            </a:r>
          </a:p>
          <a:p>
            <a:pPr marL="0" indent="0">
              <a:buNone/>
            </a:pPr>
            <a:r>
              <a:rPr lang="en-US" dirty="0"/>
              <a:t>Output:</a:t>
            </a:r>
          </a:p>
          <a:p>
            <a:pPr>
              <a:buFont typeface="Wingdings" panose="05000000000000000000" pitchFamily="2" charset="2"/>
              <a:buChar char="Ø"/>
            </a:pPr>
            <a:r>
              <a:rPr lang="en-US" dirty="0"/>
              <a:t>The image which contains the marks ,pimples, make the image brighter, etc.. are removed and make the image a beautiful one </a:t>
            </a:r>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11FCB394-5C25-467B-ACD5-DA62A61D3EAC}"/>
              </a:ext>
            </a:extLst>
          </p:cNvPr>
          <p:cNvPicPr>
            <a:picLocks noChangeAspect="1"/>
          </p:cNvPicPr>
          <p:nvPr/>
        </p:nvPicPr>
        <p:blipFill>
          <a:blip r:embed="rId2"/>
          <a:stretch>
            <a:fillRect/>
          </a:stretch>
        </p:blipFill>
        <p:spPr>
          <a:xfrm>
            <a:off x="2715154" y="4755823"/>
            <a:ext cx="4765410" cy="1853215"/>
          </a:xfrm>
          <a:prstGeom prst="rect">
            <a:avLst/>
          </a:prstGeom>
        </p:spPr>
      </p:pic>
      <p:pic>
        <p:nvPicPr>
          <p:cNvPr id="1028" name="Picture 4" descr="An edited picture and its original : Digital Photography Review">
            <a:extLst>
              <a:ext uri="{FF2B5EF4-FFF2-40B4-BE49-F238E27FC236}">
                <a16:creationId xmlns:a16="http://schemas.microsoft.com/office/drawing/2014/main" id="{AAC5A70C-243A-48AB-BBC8-C7D5DCC4F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7080" y="0"/>
            <a:ext cx="3425072" cy="261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60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C0DE-C059-448A-8A4A-482E04671138}"/>
              </a:ext>
            </a:extLst>
          </p:cNvPr>
          <p:cNvSpPr>
            <a:spLocks noGrp="1"/>
          </p:cNvSpPr>
          <p:nvPr>
            <p:ph type="title"/>
          </p:nvPr>
        </p:nvSpPr>
        <p:spPr>
          <a:xfrm>
            <a:off x="768190" y="512064"/>
            <a:ext cx="10058400" cy="1609344"/>
          </a:xfrm>
        </p:spPr>
        <p:txBody>
          <a:bodyPr/>
          <a:lstStyle/>
          <a:p>
            <a:r>
              <a:rPr lang="en-US" dirty="0"/>
              <a:t>Future Scope 🤔:</a:t>
            </a:r>
            <a:endParaRPr lang="en-PN" dirty="0"/>
          </a:p>
        </p:txBody>
      </p:sp>
      <p:sp>
        <p:nvSpPr>
          <p:cNvPr id="3" name="Content Placeholder 2">
            <a:extLst>
              <a:ext uri="{FF2B5EF4-FFF2-40B4-BE49-F238E27FC236}">
                <a16:creationId xmlns:a16="http://schemas.microsoft.com/office/drawing/2014/main" id="{CD452D6F-BEC9-4A5C-81DD-F59BD0D91902}"/>
              </a:ext>
            </a:extLst>
          </p:cNvPr>
          <p:cNvSpPr>
            <a:spLocks noGrp="1"/>
          </p:cNvSpPr>
          <p:nvPr>
            <p:ph idx="1"/>
          </p:nvPr>
        </p:nvSpPr>
        <p:spPr>
          <a:xfrm>
            <a:off x="579655" y="1857458"/>
            <a:ext cx="10058400" cy="4050792"/>
          </a:xfrm>
        </p:spPr>
        <p:txBody>
          <a:bodyPr/>
          <a:lstStyle/>
          <a:p>
            <a:r>
              <a:rPr lang="en-US" dirty="0"/>
              <a:t> </a:t>
            </a:r>
            <a:r>
              <a:rPr lang="en-US" sz="2800" dirty="0"/>
              <a:t>For image creation and graphic design </a:t>
            </a:r>
            <a:r>
              <a:rPr lang="en-US" sz="2800" dirty="0" err="1"/>
              <a:t>softwares</a:t>
            </a:r>
            <a:r>
              <a:rPr lang="en-US" sz="2800" dirty="0"/>
              <a:t>.</a:t>
            </a:r>
          </a:p>
          <a:p>
            <a:endParaRPr lang="en-US" sz="2800" dirty="0"/>
          </a:p>
          <a:p>
            <a:r>
              <a:rPr lang="en-US" sz="2800" dirty="0"/>
              <a:t> To restore old photos and tradition.</a:t>
            </a:r>
          </a:p>
          <a:p>
            <a:endParaRPr lang="en-US" sz="2800" dirty="0"/>
          </a:p>
          <a:p>
            <a:r>
              <a:rPr lang="en-US" sz="2800" dirty="0"/>
              <a:t> It is also used  for Brand Building.</a:t>
            </a:r>
          </a:p>
          <a:p>
            <a:endParaRPr lang="en-US" sz="2800" dirty="0"/>
          </a:p>
          <a:p>
            <a:r>
              <a:rPr lang="en-US" sz="2800" dirty="0"/>
              <a:t>Better sales. </a:t>
            </a:r>
          </a:p>
          <a:p>
            <a:endParaRPr lang="en-US" sz="2800" dirty="0"/>
          </a:p>
          <a:p>
            <a:endParaRPr lang="en-PN" dirty="0"/>
          </a:p>
        </p:txBody>
      </p:sp>
    </p:spTree>
    <p:extLst>
      <p:ext uri="{BB962C8B-B14F-4D97-AF65-F5344CB8AC3E}">
        <p14:creationId xmlns:p14="http://schemas.microsoft.com/office/powerpoint/2010/main" val="2289419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503</TotalTime>
  <Words>335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Rockwell</vt:lpstr>
      <vt:lpstr>Rockwell Condensed</vt:lpstr>
      <vt:lpstr>Wingdings</vt:lpstr>
      <vt:lpstr>Wood Type</vt:lpstr>
      <vt:lpstr>PHOTO SHOP USING PYTHON</vt:lpstr>
      <vt:lpstr>Abstract : </vt:lpstr>
      <vt:lpstr>PowerPoint Presentation</vt:lpstr>
      <vt:lpstr>Similar applications</vt:lpstr>
      <vt:lpstr>Input and Output:</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SHOP USING PYTHON</dc:title>
  <dc:creator>20-737-126_KILLAMSETTY ASISH</dc:creator>
  <cp:lastModifiedBy>20-737-126_KILLAMSETTY ASISH</cp:lastModifiedBy>
  <cp:revision>5</cp:revision>
  <dcterms:created xsi:type="dcterms:W3CDTF">2021-10-29T14:04:03Z</dcterms:created>
  <dcterms:modified xsi:type="dcterms:W3CDTF">2021-10-30T08:49:06Z</dcterms:modified>
</cp:coreProperties>
</file>