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CE0B-A3C5-4FF1-B9F1-82CBC8F9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459667"/>
            <a:ext cx="9068586" cy="2590800"/>
          </a:xfrm>
        </p:spPr>
        <p:txBody>
          <a:bodyPr/>
          <a:lstStyle/>
          <a:p>
            <a:r>
              <a:rPr lang="en-US" sz="5400" dirty="0"/>
              <a:t>photoshop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91552-C2EA-4E19-A117-A4AB84AED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8290" y="4474673"/>
            <a:ext cx="9070848" cy="108879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lgerian" panose="04020705040A02060702" pitchFamily="82" charset="0"/>
              </a:rPr>
              <a:t>BY 1602-20-737-126 K.ASISH</a:t>
            </a:r>
          </a:p>
          <a:p>
            <a:r>
              <a:rPr lang="en-US" sz="1800" dirty="0">
                <a:latin typeface="Algerian" panose="04020705040A02060702" pitchFamily="82" charset="0"/>
              </a:rPr>
              <a:t>                  1602-20-737-131 GANESH REDDY</a:t>
            </a:r>
          </a:p>
          <a:p>
            <a:r>
              <a:rPr lang="en-US" sz="1800" dirty="0">
                <a:latin typeface="Algerian" panose="04020705040A02060702" pitchFamily="82" charset="0"/>
              </a:rPr>
              <a:t>1602-20-737-176 SUNIL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22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707D-DF17-47F0-87B6-45AB9503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ACTORS WITH USE CASES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112D-DB28-4E6E-8BE6-8C394ABB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5815"/>
            <a:ext cx="3649579" cy="39319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Upload image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Save edited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Remove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Add filter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Rotating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Black and white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Cropping image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51723-632F-4407-9228-F1E05CE23B38}"/>
              </a:ext>
            </a:extLst>
          </p:cNvPr>
          <p:cNvSpPr txBox="1"/>
          <p:nvPr/>
        </p:nvSpPr>
        <p:spPr>
          <a:xfrm>
            <a:off x="5390147" y="1860884"/>
            <a:ext cx="5406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Add frame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Blur the image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Merging images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6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E166-79F5-4AFA-8CBF-7A7AD07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26" y="30323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A56C5-26B9-4039-BBF8-5CBCD743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62" y="979301"/>
            <a:ext cx="7121275" cy="55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8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6B0E-D738-446E-864D-3E5C4F6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82" y="531514"/>
            <a:ext cx="10058400" cy="545183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CFDD-942C-4DE5-95B9-F05F1E2D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804106"/>
            <a:ext cx="9956277" cy="3239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Case-1: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Add Frame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add frame to the picture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AA40CE7-139D-4A9F-AD9A-BD7EEE505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54899"/>
              </p:ext>
            </p:extLst>
          </p:nvPr>
        </p:nvGraphicFramePr>
        <p:xfrm>
          <a:off x="1895689" y="3777791"/>
          <a:ext cx="8400621" cy="267678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191287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209334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483713">
                <a:tc>
                  <a:txBody>
                    <a:bodyPr/>
                    <a:lstStyle/>
                    <a:p>
                      <a:r>
                        <a:rPr lang="en-GB" sz="2400" dirty="0"/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483713">
                <a:tc>
                  <a:txBody>
                    <a:bodyPr/>
                    <a:lstStyle/>
                    <a:p>
                      <a:r>
                        <a:rPr lang="en-GB" dirty="0"/>
                        <a:t>1. Chooses Add Frame option.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8556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Adds frame to the picture, display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483713">
                <a:tc>
                  <a:txBody>
                    <a:bodyPr/>
                    <a:lstStyle/>
                    <a:p>
                      <a:r>
                        <a:rPr lang="en-GB" dirty="0"/>
                        <a:t>3. 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4837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Works according to the user’s choice.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9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9D8F-2B03-4339-A0E2-79644286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0" y="416351"/>
            <a:ext cx="10058400" cy="68658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Case-2: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7BCA-04B1-4E18-BD5A-4E88B6DD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90" y="980387"/>
            <a:ext cx="10058400" cy="3931920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remove background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remove background from the picture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9C5BF1-6B6D-4E7F-9C64-90BF27A9D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84750"/>
              </p:ext>
            </p:extLst>
          </p:nvPr>
        </p:nvGraphicFramePr>
        <p:xfrm>
          <a:off x="2262432" y="3578151"/>
          <a:ext cx="8400621" cy="286349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191287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209334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389616">
                <a:tc>
                  <a:txBody>
                    <a:bodyPr/>
                    <a:lstStyle/>
                    <a:p>
                      <a:r>
                        <a:rPr lang="en-GB" sz="2400" dirty="0"/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15565">
                <a:tc>
                  <a:txBody>
                    <a:bodyPr/>
                    <a:lstStyle/>
                    <a:p>
                      <a:r>
                        <a:rPr lang="en-GB" dirty="0"/>
                        <a:t>1. Chooses remove background option.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7365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Removes the background of the picture and display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389616">
                <a:tc>
                  <a:txBody>
                    <a:bodyPr/>
                    <a:lstStyle/>
                    <a:p>
                      <a:r>
                        <a:rPr lang="en-GB" dirty="0"/>
                        <a:t>3. 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15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Works according to the user’s choice.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7C72-D555-4F3F-8662-C2EE22E9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98" y="137160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Use case -3: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FAF-FA6C-4F32-912A-254D29C9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8" y="1019037"/>
            <a:ext cx="10058400" cy="3931920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cropping the image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crop the picture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366004-6999-4FD1-8712-79A407EDA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03887"/>
              </p:ext>
            </p:extLst>
          </p:nvPr>
        </p:nvGraphicFramePr>
        <p:xfrm>
          <a:off x="1895689" y="3730984"/>
          <a:ext cx="8400621" cy="273898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191287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209334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389616">
                <a:tc>
                  <a:txBody>
                    <a:bodyPr/>
                    <a:lstStyle/>
                    <a:p>
                      <a:r>
                        <a:rPr lang="en-GB" sz="2400" dirty="0"/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15565">
                <a:tc>
                  <a:txBody>
                    <a:bodyPr/>
                    <a:lstStyle/>
                    <a:p>
                      <a:r>
                        <a:rPr lang="en-GB" dirty="0"/>
                        <a:t>1. Chooses crop image option.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7365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Crops the picture and display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389616">
                <a:tc>
                  <a:txBody>
                    <a:bodyPr/>
                    <a:lstStyle/>
                    <a:p>
                      <a:r>
                        <a:rPr lang="en-GB" dirty="0"/>
                        <a:t>3. 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15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Works according to the user’s choice.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C3B6-008F-405D-B39C-2DC1E4CB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1" y="227815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DDE24-EA8B-4B0F-9920-30CFCDD1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88" y="1171458"/>
            <a:ext cx="9306170" cy="50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A9FA-BB96-485A-B1ED-75BEC586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760" y="2131401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98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195</TotalTime>
  <Words>255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Century Gothic</vt:lpstr>
      <vt:lpstr>Garamond</vt:lpstr>
      <vt:lpstr>Times New Roman</vt:lpstr>
      <vt:lpstr>Wingdings</vt:lpstr>
      <vt:lpstr>Savon</vt:lpstr>
      <vt:lpstr>photoshop</vt:lpstr>
      <vt:lpstr>ACTORS WITH USE CASES</vt:lpstr>
      <vt:lpstr>Use Case Diagram: </vt:lpstr>
      <vt:lpstr>Use Case Descriptions: </vt:lpstr>
      <vt:lpstr>Use Case-2:</vt:lpstr>
      <vt:lpstr>Use case -3:</vt:lpstr>
      <vt:lpstr>Activity Diagram: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</dc:title>
  <dc:creator>20-737-126_KILLAMSETTY ASISH</dc:creator>
  <cp:lastModifiedBy>20-737-126_KILLAMSETTY ASISH</cp:lastModifiedBy>
  <cp:revision>4</cp:revision>
  <dcterms:created xsi:type="dcterms:W3CDTF">2021-12-02T15:59:45Z</dcterms:created>
  <dcterms:modified xsi:type="dcterms:W3CDTF">2021-12-02T19:15:17Z</dcterms:modified>
</cp:coreProperties>
</file>