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d9e8526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d9e8526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d9e8526a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d9e8526a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d9e8526a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d9e8526a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d9e8526a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d9e8526a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d9e8526a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d9e8526a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d9e8526a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d9e8526a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1f45d2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1f45d2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d3d5b0cb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d3d5b0cb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d3d5b0c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d3d5b0c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d3d5b0cb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d3d5b0cb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d3d5b0cb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d3d5b0cb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d3d5b0cb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d3d5b0cb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d3d5b0cb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d3d5b0cb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d3d5b0cb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d3d5b0cb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d3d5b0cb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d3d5b0cb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jp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61275" y="128275"/>
            <a:ext cx="8520600" cy="357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                 </a:t>
            </a:r>
            <a:endParaRPr sz="2400"/>
          </a:p>
        </p:txBody>
      </p:sp>
      <p:sp>
        <p:nvSpPr>
          <p:cNvPr id="129" name="Google Shape;129;p13"/>
          <p:cNvSpPr txBox="1"/>
          <p:nvPr>
            <p:ph idx="1" type="subTitle"/>
          </p:nvPr>
        </p:nvSpPr>
        <p:spPr>
          <a:xfrm>
            <a:off x="566300" y="232190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t/>
            </a:r>
            <a:endParaRPr sz="2400">
              <a:latin typeface="Times New Roman"/>
              <a:ea typeface="Times New Roman"/>
              <a:cs typeface="Times New Roman"/>
              <a:sym typeface="Times New Roman"/>
            </a:endParaRPr>
          </a:p>
          <a:p>
            <a:pPr indent="0" lvl="0" marL="0" rtl="0" algn="ctr">
              <a:lnSpc>
                <a:spcPct val="80000"/>
              </a:lnSpc>
              <a:spcBef>
                <a:spcPts val="0"/>
              </a:spcBef>
              <a:spcAft>
                <a:spcPts val="0"/>
              </a:spcAft>
              <a:buSzPts val="935"/>
              <a:buNone/>
            </a:pPr>
            <a:r>
              <a:t/>
            </a:r>
            <a:endParaRPr sz="2400">
              <a:latin typeface="Times New Roman"/>
              <a:ea typeface="Times New Roman"/>
              <a:cs typeface="Times New Roman"/>
              <a:sym typeface="Times New Roman"/>
            </a:endParaRPr>
          </a:p>
        </p:txBody>
      </p:sp>
      <p:pic>
        <p:nvPicPr>
          <p:cNvPr id="130" name="Google Shape;130;p13"/>
          <p:cNvPicPr preferRelativeResize="0"/>
          <p:nvPr/>
        </p:nvPicPr>
        <p:blipFill>
          <a:blip r:embed="rId3">
            <a:alphaModFix/>
          </a:blip>
          <a:stretch>
            <a:fillRect/>
          </a:stretch>
        </p:blipFill>
        <p:spPr>
          <a:xfrm>
            <a:off x="0" y="0"/>
            <a:ext cx="994225" cy="994225"/>
          </a:xfrm>
          <a:prstGeom prst="rect">
            <a:avLst/>
          </a:prstGeom>
          <a:noFill/>
          <a:ln>
            <a:noFill/>
          </a:ln>
        </p:spPr>
      </p:pic>
      <p:pic>
        <p:nvPicPr>
          <p:cNvPr id="131" name="Google Shape;131;p13"/>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
        <p:nvSpPr>
          <p:cNvPr id="132" name="Google Shape;132;p13"/>
          <p:cNvSpPr txBox="1"/>
          <p:nvPr/>
        </p:nvSpPr>
        <p:spPr>
          <a:xfrm>
            <a:off x="2411400" y="532525"/>
            <a:ext cx="541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3" name="Google Shape;133;p13"/>
          <p:cNvSpPr txBox="1"/>
          <p:nvPr/>
        </p:nvSpPr>
        <p:spPr>
          <a:xfrm>
            <a:off x="2684125" y="776925"/>
            <a:ext cx="681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rPr>
              <a:t>CSA0810-Python Programming</a:t>
            </a:r>
            <a:endParaRPr sz="2000">
              <a:solidFill>
                <a:schemeClr val="dk2"/>
              </a:solidFill>
            </a:endParaRPr>
          </a:p>
        </p:txBody>
      </p:sp>
      <p:sp>
        <p:nvSpPr>
          <p:cNvPr id="134" name="Google Shape;134;p13"/>
          <p:cNvSpPr txBox="1"/>
          <p:nvPr/>
        </p:nvSpPr>
        <p:spPr>
          <a:xfrm>
            <a:off x="1319700" y="1380063"/>
            <a:ext cx="650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dk1"/>
                </a:solidFill>
              </a:rPr>
              <a:t> </a:t>
            </a:r>
            <a:r>
              <a:rPr lang="en" sz="2400">
                <a:solidFill>
                  <a:schemeClr val="dk2"/>
                </a:solidFill>
              </a:rPr>
              <a:t>Removing And Adding Watermark To Image</a:t>
            </a:r>
            <a:endParaRPr sz="1800">
              <a:solidFill>
                <a:schemeClr val="dk2"/>
              </a:solidFill>
            </a:endParaRPr>
          </a:p>
        </p:txBody>
      </p:sp>
      <p:sp>
        <p:nvSpPr>
          <p:cNvPr id="135" name="Google Shape;135;p13"/>
          <p:cNvSpPr txBox="1"/>
          <p:nvPr/>
        </p:nvSpPr>
        <p:spPr>
          <a:xfrm>
            <a:off x="3743100" y="1269525"/>
            <a:ext cx="543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6" name="Google Shape;136;p13"/>
          <p:cNvSpPr txBox="1"/>
          <p:nvPr/>
        </p:nvSpPr>
        <p:spPr>
          <a:xfrm>
            <a:off x="0" y="3705175"/>
            <a:ext cx="76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7" name="Google Shape;137;p13"/>
          <p:cNvSpPr txBox="1"/>
          <p:nvPr/>
        </p:nvSpPr>
        <p:spPr>
          <a:xfrm>
            <a:off x="211550" y="3246425"/>
            <a:ext cx="25302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Guided by,</a:t>
            </a:r>
            <a:endParaRPr sz="1800">
              <a:solidFill>
                <a:schemeClr val="dk2"/>
              </a:solidFill>
            </a:endParaRPr>
          </a:p>
          <a:p>
            <a:pPr indent="0" lvl="0" marL="0" rtl="0" algn="l">
              <a:spcBef>
                <a:spcPts val="0"/>
              </a:spcBef>
              <a:spcAft>
                <a:spcPts val="0"/>
              </a:spcAft>
              <a:buNone/>
            </a:pPr>
            <a:r>
              <a:rPr lang="en" sz="1800">
                <a:solidFill>
                  <a:schemeClr val="dk2"/>
                </a:solidFill>
              </a:rPr>
              <a:t>T.Vincent Gnanaraj</a:t>
            </a:r>
            <a:endParaRPr sz="1800">
              <a:solidFill>
                <a:schemeClr val="dk2"/>
              </a:solidFill>
            </a:endParaRPr>
          </a:p>
          <a:p>
            <a:pPr indent="0" lvl="0" marL="0" rtl="0" algn="l">
              <a:spcBef>
                <a:spcPts val="0"/>
              </a:spcBef>
              <a:spcAft>
                <a:spcPts val="0"/>
              </a:spcAft>
              <a:buNone/>
            </a:pPr>
            <a:r>
              <a:rPr lang="en" sz="1800">
                <a:solidFill>
                  <a:schemeClr val="dk2"/>
                </a:solidFill>
              </a:rPr>
              <a:t>(Course Faculty)</a:t>
            </a:r>
            <a:endParaRPr sz="1800">
              <a:solidFill>
                <a:schemeClr val="dk2"/>
              </a:solidFill>
            </a:endParaRPr>
          </a:p>
          <a:p>
            <a:pPr indent="0" lvl="0" marL="0" rtl="0" algn="l">
              <a:spcBef>
                <a:spcPts val="0"/>
              </a:spcBef>
              <a:spcAft>
                <a:spcPts val="0"/>
              </a:spcAft>
              <a:buNone/>
            </a:pPr>
            <a:r>
              <a:rPr lang="en" sz="1800">
                <a:solidFill>
                  <a:schemeClr val="dk2"/>
                </a:solidFill>
              </a:rPr>
              <a:t>Python Programming</a:t>
            </a:r>
            <a:endParaRPr sz="1800">
              <a:solidFill>
                <a:schemeClr val="dk2"/>
              </a:solidFill>
            </a:endParaRPr>
          </a:p>
          <a:p>
            <a:pPr indent="0" lvl="0" marL="0" rtl="0" algn="l">
              <a:spcBef>
                <a:spcPts val="0"/>
              </a:spcBef>
              <a:spcAft>
                <a:spcPts val="0"/>
              </a:spcAft>
              <a:buNone/>
            </a:pPr>
            <a:r>
              <a:rPr lang="en" sz="1800">
                <a:solidFill>
                  <a:schemeClr val="dk2"/>
                </a:solidFill>
              </a:rPr>
              <a:t>SSE,SIMATS</a:t>
            </a:r>
            <a:endParaRPr sz="1800">
              <a:solidFill>
                <a:schemeClr val="dk2"/>
              </a:solidFill>
            </a:endParaRPr>
          </a:p>
        </p:txBody>
      </p:sp>
      <p:sp>
        <p:nvSpPr>
          <p:cNvPr id="138" name="Google Shape;138;p13"/>
          <p:cNvSpPr txBox="1"/>
          <p:nvPr/>
        </p:nvSpPr>
        <p:spPr>
          <a:xfrm>
            <a:off x="1548200" y="4816325"/>
            <a:ext cx="753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9" name="Google Shape;139;p13"/>
          <p:cNvSpPr txBox="1"/>
          <p:nvPr/>
        </p:nvSpPr>
        <p:spPr>
          <a:xfrm>
            <a:off x="6460725" y="3324475"/>
            <a:ext cx="24777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Work done by,</a:t>
            </a:r>
            <a:endParaRPr sz="1800">
              <a:solidFill>
                <a:schemeClr val="dk2"/>
              </a:solidFill>
            </a:endParaRPr>
          </a:p>
          <a:p>
            <a:pPr indent="0" lvl="0" marL="0" rtl="0" algn="l">
              <a:spcBef>
                <a:spcPts val="0"/>
              </a:spcBef>
              <a:spcAft>
                <a:spcPts val="0"/>
              </a:spcAft>
              <a:buNone/>
            </a:pPr>
            <a:r>
              <a:rPr lang="en" sz="1800">
                <a:solidFill>
                  <a:schemeClr val="dk2"/>
                </a:solidFill>
              </a:rPr>
              <a:t>K.Suneel</a:t>
            </a:r>
            <a:endParaRPr sz="1800">
              <a:solidFill>
                <a:schemeClr val="dk2"/>
              </a:solidFill>
            </a:endParaRPr>
          </a:p>
          <a:p>
            <a:pPr indent="0" lvl="0" marL="0" rtl="0" algn="l">
              <a:spcBef>
                <a:spcPts val="0"/>
              </a:spcBef>
              <a:spcAft>
                <a:spcPts val="0"/>
              </a:spcAft>
              <a:buNone/>
            </a:pPr>
            <a:r>
              <a:rPr lang="en" sz="1800">
                <a:solidFill>
                  <a:schemeClr val="dk2"/>
                </a:solidFill>
              </a:rPr>
              <a:t>192210557</a:t>
            </a:r>
            <a:endParaRPr sz="1800">
              <a:solidFill>
                <a:schemeClr val="dk2"/>
              </a:solidFill>
            </a:endParaRPr>
          </a:p>
          <a:p>
            <a:pPr indent="0" lvl="0" marL="0" rtl="0" algn="l">
              <a:spcBef>
                <a:spcPts val="0"/>
              </a:spcBef>
              <a:spcAft>
                <a:spcPts val="0"/>
              </a:spcAft>
              <a:buNone/>
            </a:pPr>
            <a:r>
              <a:rPr lang="en" sz="1800">
                <a:solidFill>
                  <a:schemeClr val="dk2"/>
                </a:solidFill>
              </a:rPr>
              <a:t>CSE</a:t>
            </a:r>
            <a:endParaRPr sz="1800">
              <a:solidFill>
                <a:schemeClr val="dk2"/>
              </a:solidFill>
            </a:endParaRPr>
          </a:p>
          <a:p>
            <a:pPr indent="0" lvl="0" marL="0" rtl="0" algn="l">
              <a:spcBef>
                <a:spcPts val="0"/>
              </a:spcBef>
              <a:spcAft>
                <a:spcPts val="0"/>
              </a:spcAft>
              <a:buNone/>
            </a:pPr>
            <a:r>
              <a:rPr lang="en" sz="1800">
                <a:solidFill>
                  <a:schemeClr val="dk2"/>
                </a:solidFill>
              </a:rPr>
              <a:t>SSE,SIMATS</a:t>
            </a:r>
            <a:endParaRPr sz="1800">
              <a:solidFill>
                <a:schemeClr val="dk2"/>
              </a:solidFill>
            </a:endParaRPr>
          </a:p>
        </p:txBody>
      </p:sp>
      <p:pic>
        <p:nvPicPr>
          <p:cNvPr id="140" name="Google Shape;140;p13"/>
          <p:cNvPicPr preferRelativeResize="0"/>
          <p:nvPr/>
        </p:nvPicPr>
        <p:blipFill>
          <a:blip r:embed="rId5">
            <a:alphaModFix/>
          </a:blip>
          <a:stretch>
            <a:fillRect/>
          </a:stretch>
        </p:blipFill>
        <p:spPr>
          <a:xfrm>
            <a:off x="1548200" y="2089650"/>
            <a:ext cx="5875400" cy="130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1113800" y="49158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213" name="Google Shape;213;p22"/>
          <p:cNvSpPr txBox="1"/>
          <p:nvPr>
            <p:ph idx="1" type="body"/>
          </p:nvPr>
        </p:nvSpPr>
        <p:spPr>
          <a:xfrm>
            <a:off x="311700" y="12241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Adding Watermark:</a:t>
            </a:r>
            <a:endParaRPr b="1" sz="16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00">
                <a:latin typeface="Times New Roman"/>
                <a:ea typeface="Times New Roman"/>
                <a:cs typeface="Times New Roman"/>
                <a:sym typeface="Times New Roman"/>
              </a:rPr>
              <a:t>   - Input Testing Images:</a:t>
            </a:r>
            <a:endParaRPr sz="16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00">
                <a:latin typeface="Times New Roman"/>
                <a:ea typeface="Times New Roman"/>
                <a:cs typeface="Times New Roman"/>
                <a:sym typeface="Times New Roman"/>
              </a:rPr>
              <a:t>     - Test the script with various types of input images, different resolutions, and formats.</a:t>
            </a:r>
            <a:endParaRPr sz="16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Watermark Text/Logo Variations:</a:t>
            </a:r>
            <a:endParaRPr b="1" sz="16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00">
                <a:latin typeface="Times New Roman"/>
                <a:ea typeface="Times New Roman"/>
                <a:cs typeface="Times New Roman"/>
                <a:sym typeface="Times New Roman"/>
              </a:rPr>
              <a:t>     - Test with different watermark texts or logos to ensure flexibility.</a:t>
            </a:r>
            <a:endParaRPr sz="16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Positioning and Transparency:</a:t>
            </a:r>
            <a:endParaRPr b="1" sz="16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rPr lang="en" sz="1600">
                <a:latin typeface="Times New Roman"/>
                <a:ea typeface="Times New Roman"/>
                <a:cs typeface="Times New Roman"/>
                <a:sym typeface="Times New Roman"/>
              </a:rPr>
              <a:t>     - Verify that the watermark is correctly positioned and that transparency levels are appropriate.</a:t>
            </a:r>
            <a:endParaRPr sz="1600">
              <a:latin typeface="Times New Roman"/>
              <a:ea typeface="Times New Roman"/>
              <a:cs typeface="Times New Roman"/>
              <a:sym typeface="Times New Roman"/>
            </a:endParaRPr>
          </a:p>
          <a:p>
            <a:pPr indent="0" lvl="0" marL="0" rtl="0" algn="l">
              <a:lnSpc>
                <a:spcPct val="95000"/>
              </a:lnSpc>
              <a:spcBef>
                <a:spcPts val="1200"/>
              </a:spcBef>
              <a:spcAft>
                <a:spcPts val="0"/>
              </a:spcAft>
              <a:buSzPts val="275"/>
              <a:buNone/>
            </a:pPr>
            <a:r>
              <a:t/>
            </a:r>
            <a:endParaRPr sz="1325"/>
          </a:p>
          <a:p>
            <a:pPr indent="0" lvl="0" marL="0" rtl="0" algn="l">
              <a:lnSpc>
                <a:spcPct val="95000"/>
              </a:lnSpc>
              <a:spcBef>
                <a:spcPts val="1200"/>
              </a:spcBef>
              <a:spcAft>
                <a:spcPts val="1200"/>
              </a:spcAft>
              <a:buSzPts val="275"/>
              <a:buNone/>
            </a:pPr>
            <a:r>
              <a:t/>
            </a:r>
            <a:endParaRPr sz="1325"/>
          </a:p>
        </p:txBody>
      </p:sp>
      <p:pic>
        <p:nvPicPr>
          <p:cNvPr id="214" name="Google Shape;214;p22"/>
          <p:cNvPicPr preferRelativeResize="0"/>
          <p:nvPr/>
        </p:nvPicPr>
        <p:blipFill>
          <a:blip r:embed="rId3">
            <a:alphaModFix/>
          </a:blip>
          <a:stretch>
            <a:fillRect/>
          </a:stretch>
        </p:blipFill>
        <p:spPr>
          <a:xfrm>
            <a:off x="0" y="0"/>
            <a:ext cx="994225" cy="994225"/>
          </a:xfrm>
          <a:prstGeom prst="rect">
            <a:avLst/>
          </a:prstGeom>
          <a:noFill/>
          <a:ln>
            <a:noFill/>
          </a:ln>
        </p:spPr>
      </p:pic>
      <p:pic>
        <p:nvPicPr>
          <p:cNvPr id="215" name="Google Shape;215;p22"/>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623400" y="981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mplementation</a:t>
            </a:r>
            <a:endParaRPr/>
          </a:p>
        </p:txBody>
      </p:sp>
      <p:sp>
        <p:nvSpPr>
          <p:cNvPr id="221" name="Google Shape;221;p23"/>
          <p:cNvSpPr txBox="1"/>
          <p:nvPr>
            <p:ph idx="1" type="body"/>
          </p:nvPr>
        </p:nvSpPr>
        <p:spPr>
          <a:xfrm>
            <a:off x="167725" y="1714500"/>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lnSpc>
                <a:spcPct val="95000"/>
              </a:lnSpc>
              <a:spcBef>
                <a:spcPts val="0"/>
              </a:spcBef>
              <a:spcAft>
                <a:spcPts val="0"/>
              </a:spcAft>
              <a:buClr>
                <a:srgbClr val="000000"/>
              </a:buClr>
              <a:buSzPts val="69"/>
              <a:buFont typeface="Arial"/>
              <a:buNone/>
            </a:pPr>
            <a:r>
              <a:rPr lang="en" sz="1325"/>
              <a:t> b. </a:t>
            </a:r>
            <a:r>
              <a:rPr b="1" lang="en" sz="6460">
                <a:latin typeface="Times New Roman"/>
                <a:ea typeface="Times New Roman"/>
                <a:cs typeface="Times New Roman"/>
                <a:sym typeface="Times New Roman"/>
              </a:rPr>
              <a:t>Removing Watermark</a:t>
            </a:r>
            <a:endParaRPr b="1" sz="6460">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69"/>
              <a:buFont typeface="Arial"/>
              <a:buNone/>
            </a:pPr>
            <a:r>
              <a:rPr lang="en" sz="6460"/>
              <a:t>   </a:t>
            </a:r>
            <a:r>
              <a:rPr b="1" lang="en" sz="6460"/>
              <a:t> </a:t>
            </a:r>
            <a:r>
              <a:rPr b="1" lang="en" sz="6460">
                <a:latin typeface="Times New Roman"/>
                <a:ea typeface="Times New Roman"/>
                <a:cs typeface="Times New Roman"/>
                <a:sym typeface="Times New Roman"/>
              </a:rPr>
              <a:t>Input Testing Images:</a:t>
            </a:r>
            <a:endParaRPr b="1" sz="6460">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69"/>
              <a:buFont typeface="Arial"/>
              <a:buNone/>
            </a:pPr>
            <a:r>
              <a:rPr lang="en" sz="6460"/>
              <a:t>     - </a:t>
            </a:r>
            <a:r>
              <a:rPr lang="en" sz="6460">
                <a:latin typeface="Times New Roman"/>
                <a:ea typeface="Times New Roman"/>
                <a:cs typeface="Times New Roman"/>
                <a:sym typeface="Times New Roman"/>
              </a:rPr>
              <a:t>Use images with different types of watermarks, including text and logos.</a:t>
            </a:r>
            <a:endParaRPr sz="6460">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69"/>
              <a:buFont typeface="Arial"/>
              <a:buNone/>
            </a:pPr>
            <a:r>
              <a:rPr lang="en" sz="6460"/>
              <a:t>  </a:t>
            </a:r>
            <a:r>
              <a:rPr lang="en" sz="6460">
                <a:latin typeface="Times New Roman"/>
                <a:ea typeface="Times New Roman"/>
                <a:cs typeface="Times New Roman"/>
                <a:sym typeface="Times New Roman"/>
              </a:rPr>
              <a:t> </a:t>
            </a:r>
            <a:r>
              <a:rPr b="1" lang="en" sz="6460">
                <a:latin typeface="Times New Roman"/>
                <a:ea typeface="Times New Roman"/>
                <a:cs typeface="Times New Roman"/>
                <a:sym typeface="Times New Roman"/>
              </a:rPr>
              <a:t>Effectiveness:</a:t>
            </a:r>
            <a:endParaRPr b="1" sz="6460">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69"/>
              <a:buFont typeface="Arial"/>
              <a:buNone/>
            </a:pPr>
            <a:r>
              <a:rPr lang="en" sz="6460"/>
              <a:t>     - </a:t>
            </a:r>
            <a:r>
              <a:rPr lang="en" sz="6460">
                <a:latin typeface="Times New Roman"/>
                <a:ea typeface="Times New Roman"/>
                <a:cs typeface="Times New Roman"/>
                <a:sym typeface="Times New Roman"/>
              </a:rPr>
              <a:t>Assess the effectiveness of watermark removal for various scenarios.</a:t>
            </a:r>
            <a:endParaRPr sz="6460">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69"/>
              <a:buFont typeface="Arial"/>
              <a:buNone/>
            </a:pPr>
            <a:r>
              <a:rPr lang="en" sz="6460"/>
              <a:t>   </a:t>
            </a:r>
            <a:r>
              <a:rPr b="1" lang="en" sz="6460"/>
              <a:t> </a:t>
            </a:r>
            <a:r>
              <a:rPr b="1" lang="en" sz="6460">
                <a:latin typeface="Times New Roman"/>
                <a:ea typeface="Times New Roman"/>
                <a:cs typeface="Times New Roman"/>
                <a:sym typeface="Times New Roman"/>
              </a:rPr>
              <a:t>Transparency Handling:</a:t>
            </a:r>
            <a:endParaRPr b="1" sz="6460">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69"/>
              <a:buFont typeface="Arial"/>
              <a:buNone/>
            </a:pPr>
            <a:r>
              <a:rPr lang="en" sz="6460"/>
              <a:t>     - </a:t>
            </a:r>
            <a:r>
              <a:rPr lang="en" sz="6460">
                <a:latin typeface="Times New Roman"/>
                <a:ea typeface="Times New Roman"/>
                <a:cs typeface="Times New Roman"/>
                <a:sym typeface="Times New Roman"/>
              </a:rPr>
              <a:t>Ensure that transparency in images is appropriately managed.</a:t>
            </a:r>
            <a:endParaRPr sz="6460">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69"/>
              <a:buFont typeface="Arial"/>
              <a:buNone/>
            </a:pPr>
            <a:r>
              <a:t/>
            </a:r>
            <a:endParaRPr sz="3445"/>
          </a:p>
          <a:p>
            <a:pPr indent="0" lvl="0" marL="0" rtl="0" algn="l">
              <a:lnSpc>
                <a:spcPct val="95000"/>
              </a:lnSpc>
              <a:spcBef>
                <a:spcPts val="1200"/>
              </a:spcBef>
              <a:spcAft>
                <a:spcPts val="0"/>
              </a:spcAft>
              <a:buClr>
                <a:srgbClr val="000000"/>
              </a:buClr>
              <a:buSzPts val="69"/>
              <a:buFont typeface="Arial"/>
              <a:buNone/>
            </a:pPr>
            <a:r>
              <a:t/>
            </a:r>
            <a:endParaRPr sz="3445"/>
          </a:p>
          <a:p>
            <a:pPr indent="0" lvl="0" marL="0" rtl="0" algn="l">
              <a:spcBef>
                <a:spcPts val="1200"/>
              </a:spcBef>
              <a:spcAft>
                <a:spcPts val="1200"/>
              </a:spcAft>
              <a:buNone/>
            </a:pPr>
            <a:r>
              <a:t/>
            </a:r>
            <a:endParaRPr/>
          </a:p>
        </p:txBody>
      </p:sp>
      <p:pic>
        <p:nvPicPr>
          <p:cNvPr id="222" name="Google Shape;222;p23"/>
          <p:cNvPicPr preferRelativeResize="0"/>
          <p:nvPr/>
        </p:nvPicPr>
        <p:blipFill>
          <a:blip r:embed="rId3">
            <a:alphaModFix/>
          </a:blip>
          <a:stretch>
            <a:fillRect/>
          </a:stretch>
        </p:blipFill>
        <p:spPr>
          <a:xfrm>
            <a:off x="0" y="0"/>
            <a:ext cx="994225" cy="994225"/>
          </a:xfrm>
          <a:prstGeom prst="rect">
            <a:avLst/>
          </a:prstGeom>
          <a:noFill/>
          <a:ln>
            <a:noFill/>
          </a:ln>
        </p:spPr>
      </p:pic>
      <p:pic>
        <p:nvPicPr>
          <p:cNvPr id="223" name="Google Shape;223;p23"/>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931875" y="635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output</a:t>
            </a:r>
            <a:endParaRPr sz="2022"/>
          </a:p>
        </p:txBody>
      </p:sp>
      <p:sp>
        <p:nvSpPr>
          <p:cNvPr id="229" name="Google Shape;229;p24"/>
          <p:cNvSpPr txBox="1"/>
          <p:nvPr>
            <p:ph idx="1" type="body"/>
          </p:nvPr>
        </p:nvSpPr>
        <p:spPr>
          <a:xfrm>
            <a:off x="225538" y="1733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230" name="Google Shape;230;p24"/>
          <p:cNvPicPr preferRelativeResize="0"/>
          <p:nvPr/>
        </p:nvPicPr>
        <p:blipFill rotWithShape="1">
          <a:blip r:embed="rId3">
            <a:alphaModFix/>
          </a:blip>
          <a:srcRect b="0" l="8347" r="8339" t="0"/>
          <a:stretch/>
        </p:blipFill>
        <p:spPr>
          <a:xfrm>
            <a:off x="1332625" y="1291325"/>
            <a:ext cx="6118576" cy="3167250"/>
          </a:xfrm>
          <a:prstGeom prst="rect">
            <a:avLst/>
          </a:prstGeom>
          <a:noFill/>
          <a:ln>
            <a:noFill/>
          </a:ln>
        </p:spPr>
      </p:pic>
      <p:pic>
        <p:nvPicPr>
          <p:cNvPr id="231" name="Google Shape;231;p24"/>
          <p:cNvPicPr preferRelativeResize="0"/>
          <p:nvPr/>
        </p:nvPicPr>
        <p:blipFill>
          <a:blip r:embed="rId4">
            <a:alphaModFix/>
          </a:blip>
          <a:stretch>
            <a:fillRect/>
          </a:stretch>
        </p:blipFill>
        <p:spPr>
          <a:xfrm>
            <a:off x="0" y="0"/>
            <a:ext cx="994225" cy="994225"/>
          </a:xfrm>
          <a:prstGeom prst="rect">
            <a:avLst/>
          </a:prstGeom>
          <a:noFill/>
          <a:ln>
            <a:noFill/>
          </a:ln>
        </p:spPr>
      </p:pic>
      <p:pic>
        <p:nvPicPr>
          <p:cNvPr id="232" name="Google Shape;232;p24"/>
          <p:cNvPicPr preferRelativeResize="0"/>
          <p:nvPr/>
        </p:nvPicPr>
        <p:blipFill rotWithShape="1">
          <a:blip r:embed="rId5">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11700" y="99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8" name="Google Shape;238;p25"/>
          <p:cNvSpPr txBox="1"/>
          <p:nvPr>
            <p:ph idx="1" type="body"/>
          </p:nvPr>
        </p:nvSpPr>
        <p:spPr>
          <a:xfrm>
            <a:off x="311700" y="1627825"/>
            <a:ext cx="8520600" cy="3416400"/>
          </a:xfrm>
          <a:prstGeom prst="rect">
            <a:avLst/>
          </a:prstGeom>
        </p:spPr>
        <p:txBody>
          <a:bodyPr anchorCtr="0" anchor="t" bIns="91425" lIns="91425" spcFirstLastPara="1" rIns="91425" wrap="square" tIns="91425">
            <a:normAutofit fontScale="25000" lnSpcReduction="10000"/>
          </a:bodyPr>
          <a:lstStyle/>
          <a:p>
            <a:pPr indent="0" lvl="0" marL="457200" rtl="0" algn="just">
              <a:spcBef>
                <a:spcPts val="0"/>
              </a:spcBef>
              <a:spcAft>
                <a:spcPts val="0"/>
              </a:spcAft>
              <a:buNone/>
            </a:pPr>
            <a:r>
              <a:rPr lang="en" sz="6582"/>
              <a:t>In conclusion, the project involving the addition and removal of water from images has demonstrated the potential to significantly impact various applications, ranging from image enhancement to environmental analysis. The ability to manipulate water levels in images provides a valuable tool for researchers, photographers, and professionals in fields such as urban planning, hydrology, and image processing. it is crucial to acknowledge the ethical considerations and potential misuse of such technology. Responsible use and ethical guidelines should be established to prevent the creation of misleading or harmful content.In summary, As technology continues to advance, further research and development in this area may uncover new possibilities and refine existing techniques, contributing to the continued evolution of image processing capabilities.</a:t>
            </a:r>
            <a:endParaRPr sz="6582"/>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9" name="Google Shape;239;p25"/>
          <p:cNvPicPr preferRelativeResize="0"/>
          <p:nvPr/>
        </p:nvPicPr>
        <p:blipFill>
          <a:blip r:embed="rId3">
            <a:alphaModFix/>
          </a:blip>
          <a:stretch>
            <a:fillRect/>
          </a:stretch>
        </p:blipFill>
        <p:spPr>
          <a:xfrm>
            <a:off x="0" y="0"/>
            <a:ext cx="994225" cy="994225"/>
          </a:xfrm>
          <a:prstGeom prst="rect">
            <a:avLst/>
          </a:prstGeom>
          <a:noFill/>
          <a:ln>
            <a:noFill/>
          </a:ln>
        </p:spPr>
      </p:pic>
      <p:pic>
        <p:nvPicPr>
          <p:cNvPr id="240" name="Google Shape;240;p25"/>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311700" y="106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246" name="Google Shape;246;p26"/>
          <p:cNvSpPr txBox="1"/>
          <p:nvPr>
            <p:ph idx="1" type="body"/>
          </p:nvPr>
        </p:nvSpPr>
        <p:spPr>
          <a:xfrm>
            <a:off x="220075" y="1635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0F0F0F"/>
                </a:solidFill>
                <a:latin typeface="Roboto"/>
                <a:ea typeface="Roboto"/>
                <a:cs typeface="Roboto"/>
                <a:sym typeface="Roboto"/>
              </a:rPr>
              <a:t>Regulatory developments:</a:t>
            </a:r>
            <a:endParaRPr b="1"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Times New Roman"/>
              <a:buChar char="●"/>
            </a:pPr>
            <a:r>
              <a:rPr lang="en" sz="1600">
                <a:solidFill>
                  <a:srgbClr val="0F0F0F"/>
                </a:solidFill>
                <a:latin typeface="Times New Roman"/>
                <a:ea typeface="Times New Roman"/>
                <a:cs typeface="Times New Roman"/>
                <a:sym typeface="Times New Roman"/>
              </a:rPr>
              <a:t>Governments and international bodies may introduce new regulations or standards related to digital content, including guidelines for watermarking practices.</a:t>
            </a:r>
            <a:endParaRPr sz="1600">
              <a:solidFill>
                <a:srgbClr val="0F0F0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0F0F0F"/>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0F0F0F"/>
                </a:solidFill>
                <a:latin typeface="Roboto"/>
                <a:ea typeface="Roboto"/>
                <a:cs typeface="Roboto"/>
                <a:sym typeface="Roboto"/>
              </a:rPr>
              <a:t>User-friendly tools for watermarking:</a:t>
            </a:r>
            <a:endParaRPr b="1"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Times New Roman"/>
              <a:buChar char="●"/>
            </a:pPr>
            <a:r>
              <a:rPr lang="en" sz="1600">
                <a:solidFill>
                  <a:srgbClr val="0F0F0F"/>
                </a:solidFill>
                <a:latin typeface="Times New Roman"/>
                <a:ea typeface="Times New Roman"/>
                <a:cs typeface="Times New Roman"/>
                <a:sym typeface="Times New Roman"/>
              </a:rPr>
              <a:t>Future developments could focus on creating more user-friendly tools for adding watermarks to images, making it accessible to a broader range of users.</a:t>
            </a:r>
            <a:endParaRPr sz="1600">
              <a:solidFill>
                <a:srgbClr val="0F0F0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0F0F0F"/>
              </a:solidFill>
              <a:latin typeface="Roboto"/>
              <a:ea typeface="Roboto"/>
              <a:cs typeface="Roboto"/>
              <a:sym typeface="Roboto"/>
            </a:endParaRPr>
          </a:p>
          <a:p>
            <a:pPr indent="0" lvl="0" marL="0" rtl="0" algn="l">
              <a:spcBef>
                <a:spcPts val="0"/>
              </a:spcBef>
              <a:spcAft>
                <a:spcPts val="0"/>
              </a:spcAft>
              <a:buNone/>
            </a:pPr>
            <a:r>
              <a:rPr b="1" lang="en" sz="1600">
                <a:solidFill>
                  <a:srgbClr val="0F0F0F"/>
                </a:solidFill>
                <a:latin typeface="Roboto"/>
                <a:ea typeface="Roboto"/>
                <a:cs typeface="Roboto"/>
                <a:sym typeface="Roboto"/>
              </a:rPr>
              <a:t>Improved watermark removal techniques:</a:t>
            </a:r>
            <a:endParaRPr b="1" sz="1600">
              <a:solidFill>
                <a:srgbClr val="0F0F0F"/>
              </a:solidFill>
              <a:latin typeface="Roboto"/>
              <a:ea typeface="Roboto"/>
              <a:cs typeface="Roboto"/>
              <a:sym typeface="Roboto"/>
            </a:endParaRPr>
          </a:p>
          <a:p>
            <a:pPr indent="-330200" lvl="0" marL="457200" rtl="0" algn="l">
              <a:spcBef>
                <a:spcPts val="0"/>
              </a:spcBef>
              <a:spcAft>
                <a:spcPts val="0"/>
              </a:spcAft>
              <a:buClr>
                <a:srgbClr val="0F0F0F"/>
              </a:buClr>
              <a:buSzPts val="1600"/>
              <a:buFont typeface="Times New Roman"/>
              <a:buChar char="●"/>
            </a:pPr>
            <a:r>
              <a:rPr lang="en" sz="1600">
                <a:solidFill>
                  <a:srgbClr val="0F0F0F"/>
                </a:solidFill>
                <a:latin typeface="Times New Roman"/>
                <a:ea typeface="Times New Roman"/>
                <a:cs typeface="Times New Roman"/>
                <a:sym typeface="Times New Roman"/>
              </a:rPr>
              <a:t>Advancements in machine learning and artificial intelligence could lead to more sophisticated algorithms for removing watermarks from images.</a:t>
            </a:r>
            <a:endParaRPr sz="1600">
              <a:solidFill>
                <a:srgbClr val="0F0F0F"/>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p>
          <a:p>
            <a:pPr indent="0" lvl="0" marL="0" rtl="0" algn="l">
              <a:spcBef>
                <a:spcPts val="1200"/>
              </a:spcBef>
              <a:spcAft>
                <a:spcPts val="1200"/>
              </a:spcAft>
              <a:buNone/>
            </a:pPr>
            <a:r>
              <a:t/>
            </a:r>
            <a:endParaRPr sz="1600"/>
          </a:p>
        </p:txBody>
      </p:sp>
      <p:pic>
        <p:nvPicPr>
          <p:cNvPr id="247" name="Google Shape;247;p26"/>
          <p:cNvPicPr preferRelativeResize="0"/>
          <p:nvPr/>
        </p:nvPicPr>
        <p:blipFill>
          <a:blip r:embed="rId3">
            <a:alphaModFix/>
          </a:blip>
          <a:stretch>
            <a:fillRect/>
          </a:stretch>
        </p:blipFill>
        <p:spPr>
          <a:xfrm>
            <a:off x="0" y="0"/>
            <a:ext cx="994225" cy="994225"/>
          </a:xfrm>
          <a:prstGeom prst="rect">
            <a:avLst/>
          </a:prstGeom>
          <a:noFill/>
          <a:ln>
            <a:noFill/>
          </a:ln>
        </p:spPr>
      </p:pic>
      <p:pic>
        <p:nvPicPr>
          <p:cNvPr id="248" name="Google Shape;248;p26"/>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189750" y="1105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4" name="Google Shape;254;p27"/>
          <p:cNvSpPr txBox="1"/>
          <p:nvPr>
            <p:ph idx="1" type="body"/>
          </p:nvPr>
        </p:nvSpPr>
        <p:spPr>
          <a:xfrm>
            <a:off x="189750" y="16781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1400"/>
              </a:spcBef>
              <a:spcAft>
                <a:spcPts val="0"/>
              </a:spcAft>
              <a:buNone/>
            </a:pPr>
            <a:r>
              <a:rPr b="1" lang="en" sz="1600">
                <a:solidFill>
                  <a:srgbClr val="0F0F0F"/>
                </a:solidFill>
                <a:latin typeface="Times New Roman"/>
                <a:ea typeface="Times New Roman"/>
                <a:cs typeface="Times New Roman"/>
                <a:sym typeface="Times New Roman"/>
              </a:rPr>
              <a:t>Books:</a:t>
            </a:r>
            <a:endParaRPr b="1" sz="1600">
              <a:solidFill>
                <a:srgbClr val="0F0F0F"/>
              </a:solidFill>
              <a:latin typeface="Times New Roman"/>
              <a:ea typeface="Times New Roman"/>
              <a:cs typeface="Times New Roman"/>
              <a:sym typeface="Times New Roman"/>
            </a:endParaRPr>
          </a:p>
          <a:p>
            <a:pPr indent="-228600" lvl="0" marL="457200" rtl="0" algn="l">
              <a:lnSpc>
                <a:spcPct val="95000"/>
              </a:lnSpc>
              <a:spcBef>
                <a:spcPts val="400"/>
              </a:spcBef>
              <a:spcAft>
                <a:spcPts val="0"/>
              </a:spcAft>
              <a:buClr>
                <a:srgbClr val="0F0F0F"/>
              </a:buClr>
              <a:buSzPts val="1600"/>
              <a:buFont typeface="Times New Roman"/>
              <a:buNone/>
            </a:pPr>
            <a:r>
              <a:rPr lang="en" sz="1600">
                <a:solidFill>
                  <a:srgbClr val="0F0F0F"/>
                </a:solidFill>
                <a:latin typeface="Times New Roman"/>
                <a:ea typeface="Times New Roman"/>
                <a:cs typeface="Times New Roman"/>
                <a:sym typeface="Times New Roman"/>
              </a:rPr>
              <a:t>[1] "Digital Watermarking and Steganography" by Ingemar J. Cox et al. (2007):</a:t>
            </a:r>
            <a:endParaRPr sz="1600">
              <a:solidFill>
                <a:srgbClr val="0F0F0F"/>
              </a:solidFill>
              <a:latin typeface="Times New Roman"/>
              <a:ea typeface="Times New Roman"/>
              <a:cs typeface="Times New Roman"/>
              <a:sym typeface="Times New Roman"/>
            </a:endParaRPr>
          </a:p>
          <a:p>
            <a:pPr indent="-228600" lvl="0" marL="457200" rtl="0" algn="l">
              <a:lnSpc>
                <a:spcPct val="95000"/>
              </a:lnSpc>
              <a:spcBef>
                <a:spcPts val="0"/>
              </a:spcBef>
              <a:spcAft>
                <a:spcPts val="0"/>
              </a:spcAft>
              <a:buClr>
                <a:srgbClr val="0F0F0F"/>
              </a:buClr>
              <a:buSzPts val="1600"/>
              <a:buFont typeface="Times New Roman"/>
              <a:buNone/>
            </a:pPr>
            <a:r>
              <a:rPr lang="en" sz="1600">
                <a:solidFill>
                  <a:srgbClr val="0F0F0F"/>
                </a:solidFill>
                <a:latin typeface="Times New Roman"/>
                <a:ea typeface="Times New Roman"/>
                <a:cs typeface="Times New Roman"/>
                <a:sym typeface="Times New Roman"/>
              </a:rPr>
              <a:t>[2] "Information Hiding Techniques for Steganography and Digital Watermarking" by Stefan Katzenbeisser and Fabien A. P. Petitcolas (2000):</a:t>
            </a:r>
            <a:endParaRPr sz="1600">
              <a:solidFill>
                <a:srgbClr val="0F0F0F"/>
              </a:solidFill>
              <a:latin typeface="Times New Roman"/>
              <a:ea typeface="Times New Roman"/>
              <a:cs typeface="Times New Roman"/>
              <a:sym typeface="Times New Roman"/>
            </a:endParaRPr>
          </a:p>
          <a:p>
            <a:pPr indent="-228600" lvl="0" marL="457200" rtl="0" algn="l">
              <a:lnSpc>
                <a:spcPct val="95000"/>
              </a:lnSpc>
              <a:spcBef>
                <a:spcPts val="0"/>
              </a:spcBef>
              <a:spcAft>
                <a:spcPts val="0"/>
              </a:spcAft>
              <a:buClr>
                <a:srgbClr val="0F0F0F"/>
              </a:buClr>
              <a:buSzPts val="1600"/>
              <a:buFont typeface="Times New Roman"/>
              <a:buNone/>
            </a:pPr>
            <a:r>
              <a:rPr lang="en" sz="1600">
                <a:solidFill>
                  <a:srgbClr val="0F0F0F"/>
                </a:solidFill>
                <a:latin typeface="Times New Roman"/>
                <a:ea typeface="Times New Roman"/>
                <a:cs typeface="Times New Roman"/>
                <a:sym typeface="Times New Roman"/>
              </a:rPr>
              <a:t>[3] Allen 1990 Global climate change and Nature 345:219-224.</a:t>
            </a:r>
            <a:endParaRPr sz="1600">
              <a:solidFill>
                <a:srgbClr val="0F0F0F"/>
              </a:solidFill>
              <a:latin typeface="Times New Roman"/>
              <a:ea typeface="Times New Roman"/>
              <a:cs typeface="Times New Roman"/>
              <a:sym typeface="Times New Roman"/>
            </a:endParaRPr>
          </a:p>
          <a:p>
            <a:pPr indent="-228600" lvl="0" marL="457200" rtl="0" algn="l">
              <a:lnSpc>
                <a:spcPct val="95000"/>
              </a:lnSpc>
              <a:spcBef>
                <a:spcPts val="0"/>
              </a:spcBef>
              <a:spcAft>
                <a:spcPts val="0"/>
              </a:spcAft>
              <a:buClr>
                <a:srgbClr val="0F0F0F"/>
              </a:buClr>
              <a:buSzPts val="1600"/>
              <a:buFont typeface="Times New Roman"/>
              <a:buNone/>
            </a:pPr>
            <a:r>
              <a:rPr lang="en" sz="1600">
                <a:solidFill>
                  <a:srgbClr val="0F0F0F"/>
                </a:solidFill>
                <a:latin typeface="Times New Roman"/>
                <a:ea typeface="Times New Roman"/>
                <a:cs typeface="Times New Roman"/>
                <a:sym typeface="Times New Roman"/>
              </a:rPr>
              <a:t>[4] </a:t>
            </a:r>
            <a:r>
              <a:rPr lang="en" sz="1600">
                <a:solidFill>
                  <a:srgbClr val="333333"/>
                </a:solidFill>
                <a:highlight>
                  <a:srgbClr val="FFFFFF"/>
                </a:highlight>
                <a:latin typeface="Times New Roman"/>
                <a:ea typeface="Times New Roman"/>
                <a:cs typeface="Times New Roman"/>
                <a:sym typeface="Times New Roman"/>
              </a:rPr>
              <a:t>C. Vleeschouwer, J.-F. Delaigle and B. Macq, "Invisibility and application </a:t>
            </a:r>
            <a:r>
              <a:rPr lang="en" sz="1600">
                <a:solidFill>
                  <a:srgbClr val="333333"/>
                </a:solidFill>
                <a:highlight>
                  <a:srgbClr val="FFFFFF"/>
                </a:highlight>
                <a:latin typeface="Times New Roman"/>
                <a:ea typeface="Times New Roman"/>
                <a:cs typeface="Times New Roman"/>
                <a:sym typeface="Times New Roman"/>
              </a:rPr>
              <a:t>functionalities in</a:t>
            </a:r>
            <a:r>
              <a:rPr lang="en" sz="1600">
                <a:solidFill>
                  <a:srgbClr val="333333"/>
                </a:solidFill>
                <a:highlight>
                  <a:srgbClr val="FFFFFF"/>
                </a:highlight>
                <a:latin typeface="Times New Roman"/>
                <a:ea typeface="Times New Roman"/>
                <a:cs typeface="Times New Roman"/>
                <a:sym typeface="Times New Roman"/>
              </a:rPr>
              <a:t> perceptual watermarking–An overview", </a:t>
            </a:r>
            <a:r>
              <a:rPr i="1" lang="en" sz="1600">
                <a:solidFill>
                  <a:srgbClr val="333333"/>
                </a:solidFill>
                <a:highlight>
                  <a:srgbClr val="FFFFFF"/>
                </a:highlight>
                <a:latin typeface="Times New Roman"/>
                <a:ea typeface="Times New Roman"/>
                <a:cs typeface="Times New Roman"/>
                <a:sym typeface="Times New Roman"/>
              </a:rPr>
              <a:t>Proc. IEEE</a:t>
            </a:r>
            <a:r>
              <a:rPr lang="en" sz="1600">
                <a:solidFill>
                  <a:srgbClr val="333333"/>
                </a:solidFill>
                <a:highlight>
                  <a:srgbClr val="FFFFFF"/>
                </a:highlight>
                <a:latin typeface="Times New Roman"/>
                <a:ea typeface="Times New Roman"/>
                <a:cs typeface="Times New Roman"/>
                <a:sym typeface="Times New Roman"/>
              </a:rPr>
              <a:t>, vol. 90, no. 1, pp. 64-77, Jan. 2002.</a:t>
            </a:r>
            <a:endParaRPr sz="1600">
              <a:solidFill>
                <a:srgbClr val="333333"/>
              </a:solidFill>
              <a:highlight>
                <a:srgbClr val="FFFFFF"/>
              </a:highlight>
              <a:latin typeface="Times New Roman"/>
              <a:ea typeface="Times New Roman"/>
              <a:cs typeface="Times New Roman"/>
              <a:sym typeface="Times New Roman"/>
            </a:endParaRPr>
          </a:p>
          <a:p>
            <a:pPr indent="-228600" lvl="0" marL="457200" rtl="0" algn="l">
              <a:lnSpc>
                <a:spcPct val="95000"/>
              </a:lnSpc>
              <a:spcBef>
                <a:spcPts val="0"/>
              </a:spcBef>
              <a:spcAft>
                <a:spcPts val="0"/>
              </a:spcAft>
              <a:buClr>
                <a:srgbClr val="333333"/>
              </a:buClr>
              <a:buSzPts val="1600"/>
              <a:buFont typeface="Times New Roman"/>
              <a:buNone/>
            </a:pPr>
            <a:r>
              <a:rPr lang="en" sz="1600">
                <a:solidFill>
                  <a:srgbClr val="333333"/>
                </a:solidFill>
                <a:highlight>
                  <a:srgbClr val="FFFFFF"/>
                </a:highlight>
                <a:latin typeface="Times New Roman"/>
                <a:ea typeface="Times New Roman"/>
                <a:cs typeface="Times New Roman"/>
                <a:sym typeface="Times New Roman"/>
              </a:rPr>
              <a:t>[5] F. A. P. Petitcolas, R. J. Anderson and M. G. Kuhn, "Information hiding–</a:t>
            </a:r>
            <a:r>
              <a:rPr lang="en" sz="1600">
                <a:solidFill>
                  <a:srgbClr val="333333"/>
                </a:solidFill>
                <a:highlight>
                  <a:srgbClr val="FFFFFF"/>
                </a:highlight>
                <a:latin typeface="Times New Roman"/>
                <a:ea typeface="Times New Roman"/>
                <a:cs typeface="Times New Roman"/>
                <a:sym typeface="Times New Roman"/>
              </a:rPr>
              <a:t>A Survey</a:t>
            </a:r>
            <a:r>
              <a:rPr lang="en" sz="1600">
                <a:solidFill>
                  <a:srgbClr val="333333"/>
                </a:solidFill>
                <a:highlight>
                  <a:srgbClr val="FFFFFF"/>
                </a:highlight>
                <a:latin typeface="Times New Roman"/>
                <a:ea typeface="Times New Roman"/>
                <a:cs typeface="Times New Roman"/>
                <a:sym typeface="Times New Roman"/>
              </a:rPr>
              <a:t>", </a:t>
            </a:r>
            <a:r>
              <a:rPr i="1" lang="en" sz="1600">
                <a:solidFill>
                  <a:srgbClr val="333333"/>
                </a:solidFill>
                <a:highlight>
                  <a:srgbClr val="FFFFFF"/>
                </a:highlight>
                <a:latin typeface="Times New Roman"/>
                <a:ea typeface="Times New Roman"/>
                <a:cs typeface="Times New Roman"/>
                <a:sym typeface="Times New Roman"/>
              </a:rPr>
              <a:t>Proc. IEEE</a:t>
            </a:r>
            <a:r>
              <a:rPr lang="en" sz="1600">
                <a:solidFill>
                  <a:srgbClr val="333333"/>
                </a:solidFill>
                <a:highlight>
                  <a:srgbClr val="FFFFFF"/>
                </a:highlight>
                <a:latin typeface="Times New Roman"/>
                <a:ea typeface="Times New Roman"/>
                <a:cs typeface="Times New Roman"/>
                <a:sym typeface="Times New Roman"/>
              </a:rPr>
              <a:t>, vol. 87, no. 7, pp. 1062-1078, Jul. 1999.</a:t>
            </a:r>
            <a:endParaRPr sz="1600">
              <a:solidFill>
                <a:srgbClr val="333333"/>
              </a:solidFill>
              <a:highlight>
                <a:srgbClr val="FFFFFF"/>
              </a:highlight>
              <a:latin typeface="Times New Roman"/>
              <a:ea typeface="Times New Roman"/>
              <a:cs typeface="Times New Roman"/>
              <a:sym typeface="Times New Roman"/>
            </a:endParaRPr>
          </a:p>
          <a:p>
            <a:pPr indent="-228600" lvl="0" marL="457200" rtl="0" algn="l">
              <a:lnSpc>
                <a:spcPct val="95000"/>
              </a:lnSpc>
              <a:spcBef>
                <a:spcPts val="0"/>
              </a:spcBef>
              <a:spcAft>
                <a:spcPts val="0"/>
              </a:spcAft>
              <a:buClr>
                <a:srgbClr val="0F0F0F"/>
              </a:buClr>
              <a:buSzPts val="1600"/>
              <a:buFont typeface="Times New Roman"/>
              <a:buNone/>
            </a:pPr>
            <a:r>
              <a:t/>
            </a:r>
            <a:endParaRPr sz="1600">
              <a:solidFill>
                <a:srgbClr val="0F0F0F"/>
              </a:solidFill>
              <a:latin typeface="Times New Roman"/>
              <a:ea typeface="Times New Roman"/>
              <a:cs typeface="Times New Roman"/>
              <a:sym typeface="Times New Roman"/>
            </a:endParaRPr>
          </a:p>
          <a:p>
            <a:pPr indent="-228600" lvl="0" marL="457200" rtl="0" algn="l">
              <a:lnSpc>
                <a:spcPct val="95000"/>
              </a:lnSpc>
              <a:spcBef>
                <a:spcPts val="0"/>
              </a:spcBef>
              <a:spcAft>
                <a:spcPts val="0"/>
              </a:spcAft>
              <a:buClr>
                <a:srgbClr val="0F0F0F"/>
              </a:buClr>
              <a:buSzPts val="1600"/>
              <a:buFont typeface="Times New Roman"/>
              <a:buNone/>
            </a:pPr>
            <a:r>
              <a:t/>
            </a:r>
            <a:endParaRPr sz="1600">
              <a:solidFill>
                <a:srgbClr val="0F0F0F"/>
              </a:solidFill>
              <a:latin typeface="Times New Roman"/>
              <a:ea typeface="Times New Roman"/>
              <a:cs typeface="Times New Roman"/>
              <a:sym typeface="Times New Roman"/>
            </a:endParaRPr>
          </a:p>
          <a:p>
            <a:pPr indent="0" lvl="0" marL="457200" rtl="0" algn="l">
              <a:lnSpc>
                <a:spcPct val="95000"/>
              </a:lnSpc>
              <a:spcBef>
                <a:spcPts val="1500"/>
              </a:spcBef>
              <a:spcAft>
                <a:spcPts val="0"/>
              </a:spcAft>
              <a:buNone/>
            </a:pPr>
            <a:r>
              <a:t/>
            </a:r>
            <a:endParaRPr sz="1400">
              <a:solidFill>
                <a:srgbClr val="0F0F0F"/>
              </a:solidFill>
              <a:latin typeface="Roboto"/>
              <a:ea typeface="Roboto"/>
              <a:cs typeface="Roboto"/>
              <a:sym typeface="Roboto"/>
            </a:endParaRPr>
          </a:p>
          <a:p>
            <a:pPr indent="-228600" lvl="0" marL="457200" rtl="0" algn="l">
              <a:lnSpc>
                <a:spcPct val="95000"/>
              </a:lnSpc>
              <a:spcBef>
                <a:spcPts val="0"/>
              </a:spcBef>
              <a:spcAft>
                <a:spcPts val="0"/>
              </a:spcAft>
              <a:buClr>
                <a:srgbClr val="0F0F0F"/>
              </a:buClr>
              <a:buSzPts val="1400"/>
              <a:buFont typeface="Roboto"/>
              <a:buNone/>
            </a:pPr>
            <a:r>
              <a:t/>
            </a:r>
            <a:endParaRPr sz="1400">
              <a:solidFill>
                <a:srgbClr val="0F0F0F"/>
              </a:solidFill>
              <a:latin typeface="Roboto"/>
              <a:ea typeface="Roboto"/>
              <a:cs typeface="Roboto"/>
              <a:sym typeface="Roboto"/>
            </a:endParaRPr>
          </a:p>
          <a:p>
            <a:pPr indent="0" lvl="0" marL="0" rtl="0" algn="l">
              <a:lnSpc>
                <a:spcPct val="95000"/>
              </a:lnSpc>
              <a:spcBef>
                <a:spcPts val="1500"/>
              </a:spcBef>
              <a:spcAft>
                <a:spcPts val="1200"/>
              </a:spcAft>
              <a:buNone/>
            </a:pPr>
            <a:r>
              <a:t/>
            </a:r>
            <a:endParaRPr>
              <a:solidFill>
                <a:srgbClr val="0F0F0F"/>
              </a:solidFill>
            </a:endParaRPr>
          </a:p>
        </p:txBody>
      </p:sp>
      <p:pic>
        <p:nvPicPr>
          <p:cNvPr id="255" name="Google Shape;255;p27"/>
          <p:cNvPicPr preferRelativeResize="0"/>
          <p:nvPr/>
        </p:nvPicPr>
        <p:blipFill>
          <a:blip r:embed="rId3">
            <a:alphaModFix/>
          </a:blip>
          <a:stretch>
            <a:fillRect/>
          </a:stretch>
        </p:blipFill>
        <p:spPr>
          <a:xfrm>
            <a:off x="0" y="0"/>
            <a:ext cx="994225" cy="994225"/>
          </a:xfrm>
          <a:prstGeom prst="rect">
            <a:avLst/>
          </a:prstGeom>
          <a:noFill/>
          <a:ln>
            <a:noFill/>
          </a:ln>
        </p:spPr>
      </p:pic>
      <p:pic>
        <p:nvPicPr>
          <p:cNvPr id="256" name="Google Shape;256;p27"/>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THANKYOU</a:t>
            </a:r>
            <a:endParaRPr b="1"/>
          </a:p>
        </p:txBody>
      </p:sp>
      <p:pic>
        <p:nvPicPr>
          <p:cNvPr id="262" name="Google Shape;262;p28"/>
          <p:cNvPicPr preferRelativeResize="0"/>
          <p:nvPr/>
        </p:nvPicPr>
        <p:blipFill>
          <a:blip r:embed="rId3">
            <a:alphaModFix/>
          </a:blip>
          <a:stretch>
            <a:fillRect/>
          </a:stretch>
        </p:blipFill>
        <p:spPr>
          <a:xfrm>
            <a:off x="0" y="0"/>
            <a:ext cx="994225" cy="994225"/>
          </a:xfrm>
          <a:prstGeom prst="rect">
            <a:avLst/>
          </a:prstGeom>
          <a:noFill/>
          <a:ln>
            <a:noFill/>
          </a:ln>
        </p:spPr>
      </p:pic>
      <p:pic>
        <p:nvPicPr>
          <p:cNvPr id="263" name="Google Shape;263;p28"/>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311700" y="1107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46" name="Google Shape;146;p14"/>
          <p:cNvSpPr txBox="1"/>
          <p:nvPr>
            <p:ph idx="1" type="body"/>
          </p:nvPr>
        </p:nvSpPr>
        <p:spPr>
          <a:xfrm>
            <a:off x="241300" y="179342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 </a:t>
            </a:r>
            <a:r>
              <a:rPr lang="en" sz="1400"/>
              <a:t>Watermarking in digital images, addressing both removal and addition methodologies. Evaluating advanced machine learning algorithms, it analyzes the vulnerability of watermarks. On the creation side, the study investigates embedding techniques, emphasizing dynamic and adaptive watermarking. Ethical considerations and regulatory impacts are discussed, with a focus on the delicate balance between intellectual property protection and privacy. The research underscores the multifaceted approach required for digital content security, incorporating technological advancements, legal frameworks, and ethical considerations.</a:t>
            </a:r>
            <a:endParaRPr sz="1400"/>
          </a:p>
          <a:p>
            <a:pPr indent="0" lvl="0" marL="457200" rtl="0" algn="just">
              <a:spcBef>
                <a:spcPts val="1200"/>
              </a:spcBef>
              <a:spcAft>
                <a:spcPts val="0"/>
              </a:spcAft>
              <a:buNone/>
            </a:pPr>
            <a:r>
              <a:t/>
            </a:r>
            <a:endParaRPr sz="1600"/>
          </a:p>
          <a:p>
            <a:pPr indent="0" lvl="0" marL="457200" rtl="0" algn="just">
              <a:spcBef>
                <a:spcPts val="1200"/>
              </a:spcBef>
              <a:spcAft>
                <a:spcPts val="0"/>
              </a:spcAft>
              <a:buNone/>
            </a:pPr>
            <a:r>
              <a:rPr lang="en" sz="1600"/>
              <a:t>KEYWORDS:</a:t>
            </a:r>
            <a:r>
              <a:rPr lang="en" sz="1400">
                <a:latin typeface="Times New Roman"/>
                <a:ea typeface="Times New Roman"/>
                <a:cs typeface="Times New Roman"/>
                <a:sym typeface="Times New Roman"/>
              </a:rPr>
              <a:t>Copyrights,Privacy and Security</a:t>
            </a:r>
            <a:endParaRPr sz="1400">
              <a:latin typeface="Times New Roman"/>
              <a:ea typeface="Times New Roman"/>
              <a:cs typeface="Times New Roman"/>
              <a:sym typeface="Times New Roman"/>
            </a:endParaRPr>
          </a:p>
          <a:p>
            <a:pPr indent="0" lvl="0" marL="457200" rtl="0" algn="l">
              <a:spcBef>
                <a:spcPts val="1200"/>
              </a:spcBef>
              <a:spcAft>
                <a:spcPts val="1200"/>
              </a:spcAft>
              <a:buNone/>
            </a:pPr>
            <a:r>
              <a:t/>
            </a:r>
            <a:endParaRPr sz="1600"/>
          </a:p>
        </p:txBody>
      </p:sp>
      <p:pic>
        <p:nvPicPr>
          <p:cNvPr id="147" name="Google Shape;147;p14"/>
          <p:cNvPicPr preferRelativeResize="0"/>
          <p:nvPr/>
        </p:nvPicPr>
        <p:blipFill>
          <a:blip r:embed="rId3">
            <a:alphaModFix/>
          </a:blip>
          <a:stretch>
            <a:fillRect/>
          </a:stretch>
        </p:blipFill>
        <p:spPr>
          <a:xfrm>
            <a:off x="0" y="0"/>
            <a:ext cx="994225" cy="994225"/>
          </a:xfrm>
          <a:prstGeom prst="rect">
            <a:avLst/>
          </a:prstGeom>
          <a:noFill/>
          <a:ln>
            <a:noFill/>
          </a:ln>
        </p:spPr>
      </p:pic>
      <p:pic>
        <p:nvPicPr>
          <p:cNvPr id="148" name="Google Shape;148;p14"/>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311700" y="1254813"/>
            <a:ext cx="8520600" cy="5727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54" name="Google Shape;154;p15"/>
          <p:cNvSpPr txBox="1"/>
          <p:nvPr>
            <p:ph idx="1" type="body"/>
          </p:nvPr>
        </p:nvSpPr>
        <p:spPr>
          <a:xfrm>
            <a:off x="207000" y="208812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Watermarks are essential elements in digital content, serving as a visual identifier or copyright protection.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This discussion explores the process of adding and removing watermarks from images,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 A task crucial for various applications, including content creators, photographers, and digital artists.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solidFill>
                  <a:srgbClr val="4D5156"/>
                </a:solidFill>
                <a:highlight>
                  <a:srgbClr val="FFFFFF"/>
                </a:highlight>
                <a:latin typeface="Times New Roman"/>
                <a:ea typeface="Times New Roman"/>
                <a:cs typeface="Times New Roman"/>
                <a:sym typeface="Times New Roman"/>
              </a:rPr>
              <a:t>Watermarking is probably the most common technique to protect images and prevent them from falling victim to unauthorized usage. </a:t>
            </a:r>
            <a:endParaRPr sz="1600">
              <a:solidFill>
                <a:srgbClr val="4D5156"/>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solidFill>
                  <a:srgbClr val="4D5156"/>
                </a:solidFill>
                <a:highlight>
                  <a:srgbClr val="FFFFFF"/>
                </a:highlight>
                <a:latin typeface="Times New Roman"/>
                <a:ea typeface="Times New Roman"/>
                <a:cs typeface="Times New Roman"/>
                <a:sym typeface="Times New Roman"/>
              </a:rPr>
              <a:t> There are still situations where you may need to remove a watermark from an image.</a:t>
            </a:r>
            <a:endParaRPr sz="1600">
              <a:latin typeface="Times New Roman"/>
              <a:ea typeface="Times New Roman"/>
              <a:cs typeface="Times New Roman"/>
              <a:sym typeface="Times New Roman"/>
            </a:endParaRPr>
          </a:p>
          <a:p>
            <a:pPr indent="0" lvl="0" marL="457200" rtl="0" algn="l">
              <a:spcBef>
                <a:spcPts val="1200"/>
              </a:spcBef>
              <a:spcAft>
                <a:spcPts val="0"/>
              </a:spcAft>
              <a:buNone/>
            </a:pPr>
            <a:r>
              <a:t/>
            </a:r>
            <a:endParaRPr sz="1700">
              <a:latin typeface="Times New Roman"/>
              <a:ea typeface="Times New Roman"/>
              <a:cs typeface="Times New Roman"/>
              <a:sym typeface="Times New Roman"/>
            </a:endParaRPr>
          </a:p>
          <a:p>
            <a:pPr indent="0" lvl="0" marL="0" rtl="0" algn="l">
              <a:spcBef>
                <a:spcPts val="1200"/>
              </a:spcBef>
              <a:spcAft>
                <a:spcPts val="1200"/>
              </a:spcAft>
              <a:buNone/>
            </a:pPr>
            <a:r>
              <a:t/>
            </a:r>
            <a:endParaRPr sz="1700"/>
          </a:p>
        </p:txBody>
      </p:sp>
      <p:pic>
        <p:nvPicPr>
          <p:cNvPr id="155" name="Google Shape;155;p15"/>
          <p:cNvPicPr preferRelativeResize="0"/>
          <p:nvPr/>
        </p:nvPicPr>
        <p:blipFill>
          <a:blip r:embed="rId3">
            <a:alphaModFix/>
          </a:blip>
          <a:stretch>
            <a:fillRect/>
          </a:stretch>
        </p:blipFill>
        <p:spPr>
          <a:xfrm>
            <a:off x="0" y="0"/>
            <a:ext cx="994225" cy="994225"/>
          </a:xfrm>
          <a:prstGeom prst="rect">
            <a:avLst/>
          </a:prstGeom>
          <a:noFill/>
          <a:ln>
            <a:noFill/>
          </a:ln>
        </p:spPr>
      </p:pic>
      <p:pic>
        <p:nvPicPr>
          <p:cNvPr id="156" name="Google Shape;156;p15"/>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311700" y="823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and software components</a:t>
            </a:r>
            <a:endParaRPr/>
          </a:p>
          <a:p>
            <a:pPr indent="0" lvl="0" marL="0" rtl="0" algn="l">
              <a:spcBef>
                <a:spcPts val="0"/>
              </a:spcBef>
              <a:spcAft>
                <a:spcPts val="0"/>
              </a:spcAft>
              <a:buNone/>
            </a:pPr>
            <a:r>
              <a:t/>
            </a:r>
            <a:endParaRPr/>
          </a:p>
        </p:txBody>
      </p:sp>
      <p:sp>
        <p:nvSpPr>
          <p:cNvPr id="162" name="Google Shape;162;p16"/>
          <p:cNvSpPr txBox="1"/>
          <p:nvPr>
            <p:ph idx="1" type="body"/>
          </p:nvPr>
        </p:nvSpPr>
        <p:spPr>
          <a:xfrm>
            <a:off x="259000" y="1396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t>Hardware:</a:t>
            </a:r>
            <a:endParaRPr b="1" sz="5600"/>
          </a:p>
          <a:p>
            <a:pPr indent="0" lvl="0" marL="0" rtl="0" algn="l">
              <a:spcBef>
                <a:spcPts val="1200"/>
              </a:spcBef>
              <a:spcAft>
                <a:spcPts val="0"/>
              </a:spcAft>
              <a:buNone/>
            </a:pPr>
            <a:r>
              <a:rPr lang="en" sz="6400"/>
              <a:t>Processor: 12th Gen Intel(R) Core(TM) i5-1235U   1.30 GHz</a:t>
            </a:r>
            <a:endParaRPr sz="6400"/>
          </a:p>
          <a:p>
            <a:pPr indent="0" lvl="0" marL="0" rtl="0" algn="l">
              <a:spcBef>
                <a:spcPts val="1200"/>
              </a:spcBef>
              <a:spcAft>
                <a:spcPts val="0"/>
              </a:spcAft>
              <a:buNone/>
            </a:pPr>
            <a:r>
              <a:rPr lang="en" sz="6400"/>
              <a:t>Installed RAM: 8.00 GB </a:t>
            </a:r>
            <a:endParaRPr sz="6400"/>
          </a:p>
          <a:p>
            <a:pPr indent="0" lvl="0" marL="0" rtl="0" algn="l">
              <a:spcBef>
                <a:spcPts val="1200"/>
              </a:spcBef>
              <a:spcAft>
                <a:spcPts val="0"/>
              </a:spcAft>
              <a:buNone/>
            </a:pPr>
            <a:r>
              <a:rPr lang="en" sz="6400"/>
              <a:t>System type	: 64-bit operating system, x64-based processor</a:t>
            </a:r>
            <a:endParaRPr sz="6400"/>
          </a:p>
          <a:p>
            <a:pPr indent="0" lvl="0" marL="0" rtl="0" algn="l">
              <a:spcBef>
                <a:spcPts val="1200"/>
              </a:spcBef>
              <a:spcAft>
                <a:spcPts val="0"/>
              </a:spcAft>
              <a:buNone/>
            </a:pPr>
            <a:r>
              <a:rPr b="1" lang="en" sz="6400"/>
              <a:t>Software:</a:t>
            </a:r>
            <a:endParaRPr b="1" sz="6400"/>
          </a:p>
          <a:p>
            <a:pPr indent="0" lvl="0" marL="0" rtl="0" algn="l">
              <a:spcBef>
                <a:spcPts val="1200"/>
              </a:spcBef>
              <a:spcAft>
                <a:spcPts val="0"/>
              </a:spcAft>
              <a:buNone/>
            </a:pPr>
            <a:r>
              <a:rPr lang="en" sz="6400"/>
              <a:t>Operating system windows 11</a:t>
            </a:r>
            <a:endParaRPr sz="6400"/>
          </a:p>
          <a:p>
            <a:pPr indent="0" lvl="0" marL="0" rtl="0" algn="l">
              <a:spcBef>
                <a:spcPts val="1200"/>
              </a:spcBef>
              <a:spcAft>
                <a:spcPts val="0"/>
              </a:spcAft>
              <a:buNone/>
            </a:pPr>
            <a:r>
              <a:rPr lang="en" sz="6400"/>
              <a:t>Python version 3.7</a:t>
            </a:r>
            <a:endParaRPr sz="6400"/>
          </a:p>
          <a:p>
            <a:pPr indent="0" lvl="0" marL="0" rtl="0" algn="l">
              <a:spcBef>
                <a:spcPts val="1200"/>
              </a:spcBef>
              <a:spcAft>
                <a:spcPts val="0"/>
              </a:spcAft>
              <a:buNone/>
            </a:pPr>
            <a:r>
              <a:rPr lang="en" sz="6400"/>
              <a:t> Packages:pylot,</a:t>
            </a:r>
            <a:r>
              <a:rPr lang="en" sz="6400"/>
              <a:t>web crawl</a:t>
            </a:r>
            <a:r>
              <a:rPr lang="en" sz="6400"/>
              <a:t>,stats etc..</a:t>
            </a:r>
            <a:endParaRPr sz="6400"/>
          </a:p>
          <a:p>
            <a:pPr indent="0" lvl="0" marL="0" rtl="0" algn="l">
              <a:spcBef>
                <a:spcPts val="1200"/>
              </a:spcBef>
              <a:spcAft>
                <a:spcPts val="0"/>
              </a:spcAft>
              <a:buNone/>
            </a:pPr>
            <a:r>
              <a:rPr lang="en" sz="6400"/>
              <a:t>Integrated development environment(IDE):pycharm,jupyter notebook or visual studio code</a:t>
            </a:r>
            <a:endParaRPr sz="6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3" name="Google Shape;163;p16"/>
          <p:cNvPicPr preferRelativeResize="0"/>
          <p:nvPr/>
        </p:nvPicPr>
        <p:blipFill>
          <a:blip r:embed="rId3">
            <a:alphaModFix/>
          </a:blip>
          <a:stretch>
            <a:fillRect/>
          </a:stretch>
        </p:blipFill>
        <p:spPr>
          <a:xfrm>
            <a:off x="0" y="0"/>
            <a:ext cx="994225" cy="994225"/>
          </a:xfrm>
          <a:prstGeom prst="rect">
            <a:avLst/>
          </a:prstGeom>
          <a:noFill/>
          <a:ln>
            <a:noFill/>
          </a:ln>
        </p:spPr>
      </p:pic>
      <p:pic>
        <p:nvPicPr>
          <p:cNvPr id="164" name="Google Shape;164;p16"/>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130800" y="803475"/>
            <a:ext cx="8520600" cy="572700"/>
          </a:xfrm>
          <a:prstGeom prst="rect">
            <a:avLst/>
          </a:prstGeom>
          <a:ln cap="flat" cmpd="sng" w="9525">
            <a:solidFill>
              <a:srgbClr val="EDF2FA"/>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15000"/>
              </a:lnSpc>
              <a:spcBef>
                <a:spcPts val="1500"/>
              </a:spcBef>
              <a:spcAft>
                <a:spcPts val="0"/>
              </a:spcAft>
              <a:buNone/>
            </a:pPr>
            <a:r>
              <a:rPr lang="en" sz="2033">
                <a:latin typeface="Lato"/>
                <a:ea typeface="Lato"/>
                <a:cs typeface="Lato"/>
                <a:sym typeface="Lato"/>
              </a:rPr>
              <a:t>Existing System (Adding Watermark)</a:t>
            </a:r>
            <a:endParaRPr sz="2033">
              <a:latin typeface="Lato"/>
              <a:ea typeface="Lato"/>
              <a:cs typeface="Lato"/>
              <a:sym typeface="Lato"/>
            </a:endParaRPr>
          </a:p>
          <a:p>
            <a:pPr indent="0" lvl="0" marL="0" rtl="0" algn="l">
              <a:spcBef>
                <a:spcPts val="1500"/>
              </a:spcBef>
              <a:spcAft>
                <a:spcPts val="0"/>
              </a:spcAft>
              <a:buNone/>
            </a:pPr>
            <a:r>
              <a:t/>
            </a:r>
            <a:endParaRPr b="1" sz="1650">
              <a:solidFill>
                <a:srgbClr val="000000"/>
              </a:solidFill>
              <a:latin typeface="Roboto"/>
              <a:ea typeface="Roboto"/>
              <a:cs typeface="Roboto"/>
              <a:sym typeface="Roboto"/>
            </a:endParaRPr>
          </a:p>
        </p:txBody>
      </p:sp>
      <p:sp>
        <p:nvSpPr>
          <p:cNvPr id="170" name="Google Shape;170;p17"/>
          <p:cNvSpPr txBox="1"/>
          <p:nvPr>
            <p:ph idx="1" type="body"/>
          </p:nvPr>
        </p:nvSpPr>
        <p:spPr>
          <a:xfrm>
            <a:off x="994225" y="1376175"/>
            <a:ext cx="7038900" cy="29148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sz="1600"/>
          </a:p>
          <a:p>
            <a:pPr indent="-330200" lvl="0" marL="457200" rtl="0" algn="l">
              <a:spcBef>
                <a:spcPts val="1500"/>
              </a:spcBef>
              <a:spcAft>
                <a:spcPts val="0"/>
              </a:spcAft>
              <a:buSzPts val="1600"/>
              <a:buFont typeface="Times New Roman"/>
              <a:buChar char="●"/>
            </a:pPr>
            <a:r>
              <a:rPr lang="en" sz="1600">
                <a:latin typeface="Times New Roman"/>
                <a:ea typeface="Times New Roman"/>
                <a:cs typeface="Times New Roman"/>
                <a:sym typeface="Times New Roman"/>
              </a:rPr>
              <a:t>Use the Python Imaging Library (PIL) or its fork, Pillow.</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Create a transparent layer with the same size as the original image.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Use a drawing object to add the watermark text onto the transparent layer.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Choose a font and size for the watermark.</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Position the watermark, usually in a corner of the image.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Composite the watermark layer onto the original image.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Save the result with the added watermark.</a:t>
            </a:r>
            <a:endParaRPr sz="1600">
              <a:latin typeface="Times New Roman"/>
              <a:ea typeface="Times New Roman"/>
              <a:cs typeface="Times New Roman"/>
              <a:sym typeface="Times New Roman"/>
            </a:endParaRPr>
          </a:p>
        </p:txBody>
      </p:sp>
      <p:pic>
        <p:nvPicPr>
          <p:cNvPr id="171" name="Google Shape;171;p17"/>
          <p:cNvPicPr preferRelativeResize="0"/>
          <p:nvPr/>
        </p:nvPicPr>
        <p:blipFill>
          <a:blip r:embed="rId3">
            <a:alphaModFix/>
          </a:blip>
          <a:stretch>
            <a:fillRect/>
          </a:stretch>
        </p:blipFill>
        <p:spPr>
          <a:xfrm>
            <a:off x="0" y="57150"/>
            <a:ext cx="994225" cy="994225"/>
          </a:xfrm>
          <a:prstGeom prst="rect">
            <a:avLst/>
          </a:prstGeom>
          <a:noFill/>
          <a:ln>
            <a:noFill/>
          </a:ln>
        </p:spPr>
      </p:pic>
      <p:pic>
        <p:nvPicPr>
          <p:cNvPr id="172" name="Google Shape;172;p17"/>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1119200" y="5847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latin typeface="Lato"/>
                <a:ea typeface="Lato"/>
                <a:cs typeface="Lato"/>
                <a:sym typeface="Lato"/>
              </a:rPr>
              <a:t>P</a:t>
            </a:r>
            <a:r>
              <a:rPr lang="en" sz="1800">
                <a:latin typeface="Lato"/>
                <a:ea typeface="Lato"/>
                <a:cs typeface="Lato"/>
                <a:sym typeface="Lato"/>
              </a:rPr>
              <a:t>roposed System (Removing Watermark)</a:t>
            </a:r>
            <a:endParaRPr sz="1800"/>
          </a:p>
        </p:txBody>
      </p:sp>
      <p:sp>
        <p:nvSpPr>
          <p:cNvPr id="178" name="Google Shape;178;p18"/>
          <p:cNvSpPr txBox="1"/>
          <p:nvPr>
            <p:ph idx="1" type="body"/>
          </p:nvPr>
        </p:nvSpPr>
        <p:spPr>
          <a:xfrm>
            <a:off x="356825" y="1488875"/>
            <a:ext cx="7038900" cy="33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8"/>
              <a:t>Method:</a:t>
            </a:r>
            <a:endParaRPr sz="1608"/>
          </a:p>
          <a:p>
            <a:pPr indent="-330715" lvl="0" marL="457200" rtl="0" algn="l">
              <a:spcBef>
                <a:spcPts val="1200"/>
              </a:spcBef>
              <a:spcAft>
                <a:spcPts val="0"/>
              </a:spcAft>
              <a:buSzPts val="1608"/>
              <a:buChar char="●"/>
            </a:pPr>
            <a:r>
              <a:rPr lang="en" sz="1608"/>
              <a:t>Use the Python Imaging Library (PIL) or its fork, Pillow.</a:t>
            </a:r>
            <a:endParaRPr sz="1608"/>
          </a:p>
          <a:p>
            <a:pPr indent="-330715" lvl="0" marL="457200" rtl="0" algn="l">
              <a:spcBef>
                <a:spcPts val="0"/>
              </a:spcBef>
              <a:spcAft>
                <a:spcPts val="0"/>
              </a:spcAft>
              <a:buSzPts val="1608"/>
              <a:buChar char="●"/>
            </a:pPr>
            <a:r>
              <a:rPr lang="en" sz="1608"/>
              <a:t>Convert the image to RGBA mode to handle transparency.</a:t>
            </a:r>
            <a:endParaRPr sz="1608"/>
          </a:p>
          <a:p>
            <a:pPr indent="-330715" lvl="0" marL="457200" rtl="0" algn="l">
              <a:spcBef>
                <a:spcPts val="0"/>
              </a:spcBef>
              <a:spcAft>
                <a:spcPts val="0"/>
              </a:spcAft>
              <a:buSzPts val="1608"/>
              <a:buChar char="●"/>
            </a:pPr>
            <a:r>
              <a:rPr lang="en" sz="1608"/>
              <a:t>Create a blank image with a white background.</a:t>
            </a:r>
            <a:endParaRPr sz="1608"/>
          </a:p>
          <a:p>
            <a:pPr indent="-330715" lvl="0" marL="457200" rtl="0" algn="l">
              <a:spcBef>
                <a:spcPts val="0"/>
              </a:spcBef>
              <a:spcAft>
                <a:spcPts val="0"/>
              </a:spcAft>
              <a:buSzPts val="1608"/>
              <a:buChar char="●"/>
            </a:pPr>
            <a:r>
              <a:rPr lang="en" sz="1608"/>
              <a:t>Composite the original image (with watermark) over the white background.</a:t>
            </a:r>
            <a:endParaRPr sz="1608"/>
          </a:p>
          <a:p>
            <a:pPr indent="-330715" lvl="0" marL="457200" rtl="0" algn="l">
              <a:spcBef>
                <a:spcPts val="0"/>
              </a:spcBef>
              <a:spcAft>
                <a:spcPts val="0"/>
              </a:spcAft>
              <a:buSzPts val="1608"/>
              <a:buChar char="●"/>
            </a:pPr>
            <a:r>
              <a:rPr lang="en" sz="1608"/>
              <a:t>Save the result without the watermark.</a:t>
            </a:r>
            <a:endParaRPr sz="1608"/>
          </a:p>
        </p:txBody>
      </p:sp>
      <p:pic>
        <p:nvPicPr>
          <p:cNvPr id="179" name="Google Shape;179;p18"/>
          <p:cNvPicPr preferRelativeResize="0"/>
          <p:nvPr/>
        </p:nvPicPr>
        <p:blipFill>
          <a:blip r:embed="rId3">
            <a:alphaModFix/>
          </a:blip>
          <a:stretch>
            <a:fillRect/>
          </a:stretch>
        </p:blipFill>
        <p:spPr>
          <a:xfrm>
            <a:off x="0" y="0"/>
            <a:ext cx="994225" cy="994225"/>
          </a:xfrm>
          <a:prstGeom prst="rect">
            <a:avLst/>
          </a:prstGeom>
          <a:noFill/>
          <a:ln>
            <a:noFill/>
          </a:ln>
        </p:spPr>
      </p:pic>
      <p:pic>
        <p:nvPicPr>
          <p:cNvPr id="180" name="Google Shape;180;p18"/>
          <p:cNvPicPr preferRelativeResize="0"/>
          <p:nvPr/>
        </p:nvPicPr>
        <p:blipFill rotWithShape="1">
          <a:blip r:embed="rId4">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821425" y="80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186" name="Google Shape;186;p19"/>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19"/>
          <p:cNvPicPr preferRelativeResize="0"/>
          <p:nvPr/>
        </p:nvPicPr>
        <p:blipFill>
          <a:blip r:embed="rId3">
            <a:alphaModFix/>
          </a:blip>
          <a:stretch>
            <a:fillRect/>
          </a:stretch>
        </p:blipFill>
        <p:spPr>
          <a:xfrm>
            <a:off x="446775" y="1795675"/>
            <a:ext cx="7038901" cy="2911200"/>
          </a:xfrm>
          <a:prstGeom prst="rect">
            <a:avLst/>
          </a:prstGeom>
          <a:noFill/>
          <a:ln>
            <a:noFill/>
          </a:ln>
        </p:spPr>
      </p:pic>
      <p:pic>
        <p:nvPicPr>
          <p:cNvPr id="188" name="Google Shape;188;p19"/>
          <p:cNvPicPr preferRelativeResize="0"/>
          <p:nvPr/>
        </p:nvPicPr>
        <p:blipFill>
          <a:blip r:embed="rId4">
            <a:alphaModFix/>
          </a:blip>
          <a:stretch>
            <a:fillRect/>
          </a:stretch>
        </p:blipFill>
        <p:spPr>
          <a:xfrm>
            <a:off x="0" y="0"/>
            <a:ext cx="994225" cy="994225"/>
          </a:xfrm>
          <a:prstGeom prst="rect">
            <a:avLst/>
          </a:prstGeom>
          <a:noFill/>
          <a:ln>
            <a:noFill/>
          </a:ln>
        </p:spPr>
      </p:pic>
      <p:pic>
        <p:nvPicPr>
          <p:cNvPr id="189" name="Google Shape;189;p19"/>
          <p:cNvPicPr preferRelativeResize="0"/>
          <p:nvPr/>
        </p:nvPicPr>
        <p:blipFill rotWithShape="1">
          <a:blip r:embed="rId5">
            <a:alphaModFix/>
          </a:blip>
          <a:srcRect b="0" l="4450" r="-4449" t="0"/>
          <a:stretch/>
        </p:blipFill>
        <p:spPr>
          <a:xfrm>
            <a:off x="7687501" y="-175350"/>
            <a:ext cx="2383225" cy="19065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738275" y="4843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00"/>
              <a:t>Design</a:t>
            </a:r>
            <a:endParaRPr sz="1800"/>
          </a:p>
        </p:txBody>
      </p:sp>
      <p:sp>
        <p:nvSpPr>
          <p:cNvPr id="195" name="Google Shape;195;p20"/>
          <p:cNvSpPr txBox="1"/>
          <p:nvPr>
            <p:ph idx="1" type="body"/>
          </p:nvPr>
        </p:nvSpPr>
        <p:spPr>
          <a:xfrm>
            <a:off x="623400" y="1335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0"/>
          <p:cNvPicPr preferRelativeResize="0"/>
          <p:nvPr/>
        </p:nvPicPr>
        <p:blipFill>
          <a:blip r:embed="rId3">
            <a:alphaModFix/>
          </a:blip>
          <a:stretch>
            <a:fillRect/>
          </a:stretch>
        </p:blipFill>
        <p:spPr>
          <a:xfrm>
            <a:off x="623400" y="1098225"/>
            <a:ext cx="7572852" cy="3653876"/>
          </a:xfrm>
          <a:prstGeom prst="rect">
            <a:avLst/>
          </a:prstGeom>
          <a:noFill/>
          <a:ln>
            <a:noFill/>
          </a:ln>
        </p:spPr>
      </p:pic>
      <p:pic>
        <p:nvPicPr>
          <p:cNvPr id="197" name="Google Shape;197;p20"/>
          <p:cNvPicPr preferRelativeResize="0"/>
          <p:nvPr/>
        </p:nvPicPr>
        <p:blipFill>
          <a:blip r:embed="rId4">
            <a:alphaModFix/>
          </a:blip>
          <a:stretch>
            <a:fillRect/>
          </a:stretch>
        </p:blipFill>
        <p:spPr>
          <a:xfrm>
            <a:off x="0" y="0"/>
            <a:ext cx="994225" cy="994225"/>
          </a:xfrm>
          <a:prstGeom prst="rect">
            <a:avLst/>
          </a:prstGeom>
          <a:noFill/>
          <a:ln>
            <a:noFill/>
          </a:ln>
        </p:spPr>
      </p:pic>
      <p:pic>
        <p:nvPicPr>
          <p:cNvPr id="198" name="Google Shape;198;p20"/>
          <p:cNvPicPr preferRelativeResize="0"/>
          <p:nvPr/>
        </p:nvPicPr>
        <p:blipFill rotWithShape="1">
          <a:blip r:embed="rId5">
            <a:alphaModFix/>
          </a:blip>
          <a:srcRect b="0" l="4450" r="-4449" t="0"/>
          <a:stretch/>
        </p:blipFill>
        <p:spPr>
          <a:xfrm>
            <a:off x="7708100" y="0"/>
            <a:ext cx="1504500" cy="127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135225" y="49158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204" name="Google Shape;204;p21"/>
          <p:cNvSpPr txBox="1"/>
          <p:nvPr>
            <p:ph idx="1" type="body"/>
          </p:nvPr>
        </p:nvSpPr>
        <p:spPr>
          <a:xfrm>
            <a:off x="311700" y="1668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5700"/>
          </a:p>
          <a:p>
            <a:pPr indent="0" lvl="0" marL="0" rtl="0" algn="l">
              <a:spcBef>
                <a:spcPts val="1200"/>
              </a:spcBef>
              <a:spcAft>
                <a:spcPts val="0"/>
              </a:spcAft>
              <a:buNone/>
            </a:pPr>
            <a:r>
              <a:t/>
            </a:r>
            <a:endParaRPr sz="3700"/>
          </a:p>
          <a:p>
            <a:pPr indent="0" lvl="0" marL="0" rtl="0" algn="l">
              <a:spcBef>
                <a:spcPts val="1200"/>
              </a:spcBef>
              <a:spcAft>
                <a:spcPts val="1200"/>
              </a:spcAft>
              <a:buNone/>
            </a:pPr>
            <a:r>
              <a:rPr lang="en" sz="3700"/>
              <a:t>    </a:t>
            </a:r>
            <a:endParaRPr/>
          </a:p>
        </p:txBody>
      </p:sp>
      <p:pic>
        <p:nvPicPr>
          <p:cNvPr id="205" name="Google Shape;205;p21"/>
          <p:cNvPicPr preferRelativeResize="0"/>
          <p:nvPr/>
        </p:nvPicPr>
        <p:blipFill>
          <a:blip r:embed="rId3">
            <a:alphaModFix/>
          </a:blip>
          <a:stretch>
            <a:fillRect/>
          </a:stretch>
        </p:blipFill>
        <p:spPr>
          <a:xfrm>
            <a:off x="525800" y="1064300"/>
            <a:ext cx="7429500" cy="3590925"/>
          </a:xfrm>
          <a:prstGeom prst="rect">
            <a:avLst/>
          </a:prstGeom>
          <a:noFill/>
          <a:ln>
            <a:noFill/>
          </a:ln>
        </p:spPr>
      </p:pic>
      <p:pic>
        <p:nvPicPr>
          <p:cNvPr id="206" name="Google Shape;206;p21"/>
          <p:cNvPicPr preferRelativeResize="0"/>
          <p:nvPr/>
        </p:nvPicPr>
        <p:blipFill>
          <a:blip r:embed="rId4">
            <a:alphaModFix/>
          </a:blip>
          <a:stretch>
            <a:fillRect/>
          </a:stretch>
        </p:blipFill>
        <p:spPr>
          <a:xfrm>
            <a:off x="0" y="0"/>
            <a:ext cx="994225" cy="994225"/>
          </a:xfrm>
          <a:prstGeom prst="rect">
            <a:avLst/>
          </a:prstGeom>
          <a:noFill/>
          <a:ln>
            <a:noFill/>
          </a:ln>
        </p:spPr>
      </p:pic>
      <p:pic>
        <p:nvPicPr>
          <p:cNvPr id="207" name="Google Shape;207;p21"/>
          <p:cNvPicPr preferRelativeResize="0"/>
          <p:nvPr/>
        </p:nvPicPr>
        <p:blipFill rotWithShape="1">
          <a:blip r:embed="rId5">
            <a:alphaModFix/>
          </a:blip>
          <a:srcRect b="0" l="4450" r="-4449" t="0"/>
          <a:stretch/>
        </p:blipFill>
        <p:spPr>
          <a:xfrm>
            <a:off x="7696650" y="0"/>
            <a:ext cx="1515925" cy="12127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