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5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3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1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5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0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7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0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3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8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A03C-DE75-481F-8A8F-674287DC437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predicate-interface" TargetMode="External"/><Relationship Id="rId2" Type="http://schemas.openxmlformats.org/officeDocument/2006/relationships/hyperlink" Target="https://www.javatpoint.com/java-function-interfa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Anonymous Classes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Anonymous classes are inner classes with no name.</a:t>
            </a:r>
            <a:r>
              <a:rPr lang="en-US" dirty="0"/>
              <a:t> Since they have no name, we can't use them in order to create instances of anonymous classes. As a result, we have to declare and instantiate anonymous classes in a single expression at the point of use.</a:t>
            </a:r>
          </a:p>
        </p:txBody>
      </p:sp>
    </p:spTree>
    <p:extLst>
      <p:ext uri="{BB962C8B-B14F-4D97-AF65-F5344CB8AC3E}">
        <p14:creationId xmlns:p14="http://schemas.microsoft.com/office/powerpoint/2010/main" val="91572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 Interface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those which have only one abstract method.</a:t>
            </a:r>
          </a:p>
          <a:p>
            <a:r>
              <a:rPr lang="en-US" i="1" dirty="0"/>
              <a:t>Functional interfaces</a:t>
            </a:r>
            <a:r>
              <a:rPr lang="en-US" dirty="0"/>
              <a:t> provide target types for lambda expressions and method references</a:t>
            </a:r>
            <a:r>
              <a:rPr lang="en-US" dirty="0" smtClean="0"/>
              <a:t>.(source : JAVA8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2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6"/>
            <a:ext cx="8797119" cy="1177072"/>
          </a:xfrm>
        </p:spPr>
        <p:txBody>
          <a:bodyPr>
            <a:normAutofit/>
          </a:bodyPr>
          <a:lstStyle/>
          <a:p>
            <a:r>
              <a:rPr lang="en-US" b="1" dirty="0" smtClean="0"/>
              <a:t>Why do we need functional Interface</a:t>
            </a:r>
            <a:endParaRPr lang="en-US" b="1" dirty="0"/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422032" y="2242939"/>
            <a:ext cx="11533407" cy="21700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Less ,cleaner code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Lambda expression instantiation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Overcome the burden of anonymous inner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400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6"/>
            <a:ext cx="8797119" cy="1177072"/>
          </a:xfrm>
        </p:spPr>
        <p:txBody>
          <a:bodyPr>
            <a:normAutofit/>
          </a:bodyPr>
          <a:lstStyle/>
          <a:p>
            <a:r>
              <a:rPr lang="en-US" b="1" dirty="0" smtClean="0"/>
              <a:t>How to define</a:t>
            </a:r>
            <a:endParaRPr lang="en-US" b="1" dirty="0"/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422032" y="2519938"/>
            <a:ext cx="11533407" cy="16160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@</a:t>
            </a:r>
            <a:r>
              <a:rPr lang="en-US" sz="3600" dirty="0" err="1" smtClean="0">
                <a:latin typeface="+mj-lt"/>
                <a:ea typeface="+mj-ea"/>
                <a:cs typeface="+mj-cs"/>
              </a:rPr>
              <a:t>FunctionalInterface</a:t>
            </a:r>
            <a:r>
              <a:rPr lang="en-US" sz="3600" dirty="0" smtClean="0">
                <a:latin typeface="+mj-lt"/>
                <a:ea typeface="+mj-ea"/>
                <a:cs typeface="+mj-cs"/>
              </a:rPr>
              <a:t> is used, but not mandatory. Ideally best practice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6530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6"/>
            <a:ext cx="8797119" cy="1177072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Builtin</a:t>
            </a:r>
            <a:r>
              <a:rPr lang="en-US" b="1" dirty="0" smtClean="0"/>
              <a:t> Functional Interface</a:t>
            </a:r>
            <a:endParaRPr lang="en-US" b="1" dirty="0"/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422032" y="1381167"/>
            <a:ext cx="11533407" cy="38936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hlinkClick r:id="rId2"/>
              </a:rPr>
              <a:t>Function&lt;T,R</a:t>
            </a:r>
            <a:r>
              <a:rPr lang="en-US" sz="2000" dirty="0" smtClean="0">
                <a:hlinkClick r:id="rId2"/>
              </a:rPr>
              <a:t>&gt;</a:t>
            </a:r>
            <a:endParaRPr lang="en-US" sz="20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hlinkClick r:id="rId3"/>
              </a:rPr>
              <a:t>Predicate&lt;T</a:t>
            </a:r>
            <a:r>
              <a:rPr lang="en-US" sz="2000" dirty="0" smtClean="0">
                <a:hlinkClick r:id="rId3"/>
              </a:rPr>
              <a:t>&gt;</a:t>
            </a:r>
            <a:endParaRPr lang="en-US" sz="20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BiFunction</a:t>
            </a:r>
            <a:r>
              <a:rPr lang="en-US" sz="2000" dirty="0"/>
              <a:t>&lt;T,U,R</a:t>
            </a:r>
            <a:r>
              <a:rPr lang="en-US" sz="2000" dirty="0" smtClean="0"/>
              <a:t>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BinaryOperator</a:t>
            </a:r>
            <a:r>
              <a:rPr lang="en-US" sz="2000" dirty="0"/>
              <a:t>&lt;T</a:t>
            </a:r>
            <a:r>
              <a:rPr lang="en-US" sz="2000" dirty="0" smtClean="0"/>
              <a:t>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BiPredicate</a:t>
            </a:r>
            <a:r>
              <a:rPr lang="en-US" sz="2000" dirty="0"/>
              <a:t>&lt;T,U</a:t>
            </a:r>
            <a:r>
              <a:rPr lang="en-US" sz="2000" dirty="0" smtClean="0"/>
              <a:t>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/>
              <a:t>IntConsumer</a:t>
            </a:r>
            <a:endParaRPr lang="en-US" sz="20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IntFunction</a:t>
            </a:r>
            <a:r>
              <a:rPr lang="en-US" sz="2000" dirty="0"/>
              <a:t>&lt;R</a:t>
            </a:r>
            <a:r>
              <a:rPr lang="en-US" sz="2000" dirty="0" smtClean="0"/>
              <a:t>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………….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…………..many more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0964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6"/>
            <a:ext cx="8797119" cy="1177072"/>
          </a:xfrm>
        </p:spPr>
        <p:txBody>
          <a:bodyPr>
            <a:normAutofit/>
          </a:bodyPr>
          <a:lstStyle/>
          <a:p>
            <a:r>
              <a:rPr lang="en-US" b="1" dirty="0" smtClean="0"/>
              <a:t>Lambda Expression</a:t>
            </a:r>
            <a:endParaRPr lang="en-US" b="1" dirty="0"/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422032" y="2458386"/>
            <a:ext cx="11533407" cy="17391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It provides a clear and concise way to represent one method interface using an expression. It is very useful in collection library. It helps to iterate, filter and extract data from collection</a:t>
            </a:r>
            <a:r>
              <a:rPr lang="en-US" sz="2000" dirty="0" smtClean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b="1" dirty="0">
              <a:latin typeface="+mj-lt"/>
              <a:ea typeface="+mj-ea"/>
              <a:cs typeface="+mj-c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Lambda expression provides implementation of </a:t>
            </a:r>
            <a:r>
              <a:rPr lang="en-US" sz="2000" i="1" dirty="0"/>
              <a:t>functional interface</a:t>
            </a:r>
            <a:r>
              <a:rPr lang="en-US" sz="2000" dirty="0"/>
              <a:t>. An interface which has only one abstract method is called functional interface. </a:t>
            </a:r>
            <a:endParaRPr lang="en-US" sz="2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679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6"/>
            <a:ext cx="8797119" cy="1177072"/>
          </a:xfrm>
        </p:spPr>
        <p:txBody>
          <a:bodyPr>
            <a:normAutofit/>
          </a:bodyPr>
          <a:lstStyle/>
          <a:p>
            <a:r>
              <a:rPr lang="en-US" b="1" dirty="0" smtClean="0"/>
              <a:t>Lambda Expression</a:t>
            </a:r>
            <a:endParaRPr lang="en-US" b="1" dirty="0"/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422032" y="455275"/>
            <a:ext cx="11533407" cy="57454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latin typeface="+mj-lt"/>
                <a:ea typeface="+mj-ea"/>
                <a:cs typeface="+mj-cs"/>
              </a:rPr>
              <a:t>Syntax------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b="1" dirty="0">
              <a:latin typeface="+mj-lt"/>
              <a:ea typeface="+mj-ea"/>
              <a:cs typeface="+mj-c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b="1" dirty="0" smtClean="0">
              <a:latin typeface="+mj-lt"/>
              <a:ea typeface="+mj-ea"/>
              <a:cs typeface="+mj-c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(argument-list) -&gt; {body}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b="1" dirty="0" smtClean="0">
              <a:latin typeface="+mj-lt"/>
              <a:ea typeface="+mj-ea"/>
              <a:cs typeface="+mj-c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/>
              <a:t>No Parameter </a:t>
            </a:r>
            <a:r>
              <a:rPr lang="en-US" sz="2000" b="1" dirty="0" smtClean="0"/>
              <a:t>Syntax</a:t>
            </a:r>
          </a:p>
          <a:p>
            <a:r>
              <a:rPr lang="en-US" sz="2000" dirty="0"/>
              <a:t>() -&gt; {  </a:t>
            </a:r>
          </a:p>
          <a:p>
            <a:r>
              <a:rPr lang="en-US" sz="2000" dirty="0"/>
              <a:t>//Body of no parameter lambda  </a:t>
            </a:r>
          </a:p>
          <a:p>
            <a:r>
              <a:rPr lang="en-US" sz="2000" dirty="0"/>
              <a:t>}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b="1" dirty="0" smtClean="0">
              <a:latin typeface="+mj-lt"/>
              <a:ea typeface="+mj-ea"/>
              <a:cs typeface="+mj-cs"/>
            </a:endParaRPr>
          </a:p>
          <a:p>
            <a:r>
              <a:rPr lang="en-US" sz="2000" b="1" dirty="0"/>
              <a:t>One Parameter Syntax</a:t>
            </a:r>
            <a:endParaRPr lang="en-US" sz="2000" dirty="0"/>
          </a:p>
          <a:p>
            <a:r>
              <a:rPr lang="en-US" sz="2000" dirty="0"/>
              <a:t>(p1) -&gt; {  </a:t>
            </a:r>
          </a:p>
          <a:p>
            <a:r>
              <a:rPr lang="en-US" sz="2000" dirty="0"/>
              <a:t>//Body of single parameter lambda  </a:t>
            </a:r>
          </a:p>
          <a:p>
            <a:r>
              <a:rPr lang="en-US" sz="2000" dirty="0"/>
              <a:t>}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8648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6"/>
            <a:ext cx="8797119" cy="1177072"/>
          </a:xfrm>
        </p:spPr>
        <p:txBody>
          <a:bodyPr>
            <a:normAutofit/>
          </a:bodyPr>
          <a:lstStyle/>
          <a:p>
            <a:r>
              <a:rPr lang="en-US" b="1" dirty="0" smtClean="0"/>
              <a:t>Lambda Expression</a:t>
            </a:r>
            <a:endParaRPr lang="en-US" b="1" dirty="0"/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476623" y="-1446475"/>
            <a:ext cx="11533407" cy="93751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Without Lambda Expression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/>
              <a:t>interface</a:t>
            </a:r>
            <a:r>
              <a:rPr lang="en-US" sz="2000" dirty="0"/>
              <a:t> </a:t>
            </a:r>
            <a:r>
              <a:rPr lang="en-US" sz="2000" dirty="0" err="1"/>
              <a:t>Drawable</a:t>
            </a:r>
            <a:r>
              <a:rPr lang="en-US" sz="2000" dirty="0"/>
              <a:t>{  </a:t>
            </a:r>
          </a:p>
          <a:p>
            <a:r>
              <a:rPr lang="en-US" sz="2000" dirty="0"/>
              <a:t>    </a:t>
            </a: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draw();  </a:t>
            </a:r>
          </a:p>
          <a:p>
            <a:r>
              <a:rPr lang="en-US" sz="2000" dirty="0"/>
              <a:t>}  </a:t>
            </a:r>
          </a:p>
          <a:p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 err="1"/>
              <a:t>LambdaExpressionExample</a:t>
            </a:r>
            <a:r>
              <a:rPr lang="en-US" sz="2000" dirty="0"/>
              <a:t> {  </a:t>
            </a:r>
          </a:p>
          <a:p>
            <a:r>
              <a:rPr lang="en-US" sz="2000" dirty="0"/>
              <a:t>    </a:t>
            </a: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static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main(String[] </a:t>
            </a:r>
            <a:r>
              <a:rPr lang="en-US" sz="2000" dirty="0" err="1"/>
              <a:t>args</a:t>
            </a:r>
            <a:r>
              <a:rPr lang="en-US" sz="2000" dirty="0"/>
              <a:t>) {  </a:t>
            </a:r>
          </a:p>
          <a:p>
            <a:r>
              <a:rPr lang="en-US" sz="2000" dirty="0"/>
              <a:t>        </a:t>
            </a:r>
            <a:r>
              <a:rPr lang="en-US" sz="2000" b="1" dirty="0" err="1"/>
              <a:t>int</a:t>
            </a:r>
            <a:r>
              <a:rPr lang="en-US" sz="2000" dirty="0"/>
              <a:t> width=10;  </a:t>
            </a:r>
          </a:p>
          <a:p>
            <a:r>
              <a:rPr lang="en-US" sz="2000" dirty="0"/>
              <a:t>  </a:t>
            </a:r>
          </a:p>
          <a:p>
            <a:r>
              <a:rPr lang="en-US" sz="2000" dirty="0"/>
              <a:t>        //without lambda, </a:t>
            </a:r>
            <a:r>
              <a:rPr lang="en-US" sz="2000" dirty="0" err="1"/>
              <a:t>Drawable</a:t>
            </a:r>
            <a:r>
              <a:rPr lang="en-US" sz="2000" dirty="0"/>
              <a:t> implementation using anonymous class  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Drawable</a:t>
            </a:r>
            <a:r>
              <a:rPr lang="en-US" sz="2000" dirty="0"/>
              <a:t> d=</a:t>
            </a:r>
            <a:r>
              <a:rPr lang="en-US" sz="2000" b="1" dirty="0"/>
              <a:t>new</a:t>
            </a:r>
            <a:r>
              <a:rPr lang="en-US" sz="2000" dirty="0"/>
              <a:t> </a:t>
            </a:r>
            <a:r>
              <a:rPr lang="en-US" sz="2000" dirty="0" err="1"/>
              <a:t>Drawable</a:t>
            </a:r>
            <a:r>
              <a:rPr lang="en-US" sz="2000" dirty="0"/>
              <a:t>(){  </a:t>
            </a:r>
          </a:p>
          <a:p>
            <a:r>
              <a:rPr lang="en-US" sz="2000" dirty="0"/>
              <a:t>            </a:t>
            </a: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draw(){</a:t>
            </a:r>
            <a:r>
              <a:rPr lang="en-US" sz="2000" dirty="0" err="1"/>
              <a:t>System.out.println</a:t>
            </a:r>
            <a:r>
              <a:rPr lang="en-US" sz="2000" dirty="0"/>
              <a:t>("Drawing "+width);}  </a:t>
            </a:r>
          </a:p>
          <a:p>
            <a:r>
              <a:rPr lang="en-US" sz="2000" dirty="0"/>
              <a:t>        };  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d.draw</a:t>
            </a:r>
            <a:r>
              <a:rPr lang="en-US" sz="2000" dirty="0"/>
              <a:t>();  </a:t>
            </a:r>
          </a:p>
          <a:p>
            <a:r>
              <a:rPr lang="en-US" sz="2000" dirty="0"/>
              <a:t>    }  </a:t>
            </a:r>
          </a:p>
          <a:p>
            <a:r>
              <a:rPr lang="en-US" sz="2000"/>
              <a:t>}  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392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135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Anonymous Classes</vt:lpstr>
      <vt:lpstr>Functional Interface</vt:lpstr>
      <vt:lpstr>Why do we need functional Interface</vt:lpstr>
      <vt:lpstr>How to define</vt:lpstr>
      <vt:lpstr>Builtin Functional Interface</vt:lpstr>
      <vt:lpstr>Lambda Expression</vt:lpstr>
      <vt:lpstr>Lambda Expression</vt:lpstr>
      <vt:lpstr>Lambda Expression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rsi</dc:creator>
  <cp:lastModifiedBy>rsi</cp:lastModifiedBy>
  <cp:revision>44</cp:revision>
  <dcterms:created xsi:type="dcterms:W3CDTF">2021-08-16T13:59:21Z</dcterms:created>
  <dcterms:modified xsi:type="dcterms:W3CDTF">2021-08-23T09:42:53Z</dcterms:modified>
</cp:coreProperties>
</file>