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A03C-DE75-481F-8A8F-674287DC437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F6BC-82B3-412B-9051-ADDAC535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58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A03C-DE75-481F-8A8F-674287DC437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F6BC-82B3-412B-9051-ADDAC535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3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A03C-DE75-481F-8A8F-674287DC437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F6BC-82B3-412B-9051-ADDAC535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1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A03C-DE75-481F-8A8F-674287DC437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F6BC-82B3-412B-9051-ADDAC535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5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A03C-DE75-481F-8A8F-674287DC437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F6BC-82B3-412B-9051-ADDAC535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0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A03C-DE75-481F-8A8F-674287DC437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F6BC-82B3-412B-9051-ADDAC535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73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A03C-DE75-481F-8A8F-674287DC437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F6BC-82B3-412B-9051-ADDAC535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0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A03C-DE75-481F-8A8F-674287DC437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F6BC-82B3-412B-9051-ADDAC535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A03C-DE75-481F-8A8F-674287DC437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F6BC-82B3-412B-9051-ADDAC535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A03C-DE75-481F-8A8F-674287DC437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F6BC-82B3-412B-9051-ADDAC535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3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A03C-DE75-481F-8A8F-674287DC437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F6BC-82B3-412B-9051-ADDAC535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8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4A03C-DE75-481F-8A8F-674287DC437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DF6BC-82B3-412B-9051-ADDAC535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Kubernetes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08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7130505" cy="689212"/>
          </a:xfrm>
        </p:spPr>
        <p:txBody>
          <a:bodyPr/>
          <a:lstStyle/>
          <a:p>
            <a:r>
              <a:rPr lang="en-US" b="1" dirty="0" err="1" smtClean="0"/>
              <a:t>Kubernetes</a:t>
            </a:r>
            <a:r>
              <a:rPr lang="en-US" b="1" dirty="0" smtClean="0"/>
              <a:t>-Architecture</a:t>
            </a:r>
            <a:endParaRPr lang="en-US" b="1" dirty="0"/>
          </a:p>
        </p:txBody>
      </p:sp>
      <p:sp>
        <p:nvSpPr>
          <p:cNvPr id="8" name="AutoShape 8" descr="A diagram showing how the parts of a Kubernetes cluster relate to one another"/>
          <p:cNvSpPr>
            <a:spLocks noChangeAspect="1" noChangeArrowheads="1"/>
          </p:cNvSpPr>
          <p:nvPr/>
        </p:nvSpPr>
        <p:spPr bwMode="auto">
          <a:xfrm>
            <a:off x="155574" y="-144463"/>
            <a:ext cx="4416425" cy="441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93" y="1269170"/>
            <a:ext cx="1115022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504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Kubernetes</vt:lpstr>
      <vt:lpstr>Kubernetes-Architecture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rsi</dc:creator>
  <cp:lastModifiedBy>rsi</cp:lastModifiedBy>
  <cp:revision>31</cp:revision>
  <dcterms:created xsi:type="dcterms:W3CDTF">2021-08-16T13:59:21Z</dcterms:created>
  <dcterms:modified xsi:type="dcterms:W3CDTF">2021-08-26T11:36:25Z</dcterms:modified>
</cp:coreProperties>
</file>