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8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A03C-DE75-481F-8A8F-674287DC437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F6BC-82B3-412B-9051-ADDAC535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5.0.x/javadoc-api/org/springframework/web/server/ServerWebExchange.html" TargetMode="External"/><Relationship Id="rId2" Type="http://schemas.openxmlformats.org/officeDocument/2006/relationships/hyperlink" Target="https://docs.oracle.com/javase/8/docs/api/java/util/function/Predic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5.0.x/javadoc-api/org/springframework/web/server/GatewayFilte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cloud Gateway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Gateway aims to provide a simple, yet effective way to route to APIs and provide cross cutting concerns to them such as: security, monitoring/metrics, and </a:t>
            </a:r>
            <a:r>
              <a:rPr lang="en-US" dirty="0" smtClean="0"/>
              <a:t>resiliency.</a:t>
            </a:r>
          </a:p>
          <a:p>
            <a:r>
              <a:rPr lang="en-US" dirty="0" smtClean="0"/>
              <a:t>spring-cloud-starter-gateway</a:t>
            </a:r>
          </a:p>
          <a:p>
            <a:r>
              <a:rPr lang="en-US" dirty="0"/>
              <a:t>Spring Cloud Gateway requires the </a:t>
            </a:r>
            <a:r>
              <a:rPr lang="en-US" dirty="0" err="1"/>
              <a:t>Netty</a:t>
            </a:r>
            <a:r>
              <a:rPr lang="en-US" dirty="0"/>
              <a:t> runtime provided by Spring Boot and Spring </a:t>
            </a:r>
            <a:r>
              <a:rPr lang="en-US" dirty="0" err="1"/>
              <a:t>Webflux</a:t>
            </a:r>
            <a:r>
              <a:rPr lang="en-US" dirty="0"/>
              <a:t>. It does not work in a traditional Servlet Container or when built as a WAR.</a:t>
            </a:r>
          </a:p>
        </p:txBody>
      </p:sp>
    </p:spTree>
    <p:extLst>
      <p:ext uri="{BB962C8B-B14F-4D97-AF65-F5344CB8AC3E}">
        <p14:creationId xmlns:p14="http://schemas.microsoft.com/office/powerpoint/2010/main" val="9157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4293358" cy="1177072"/>
          </a:xfrm>
        </p:spPr>
        <p:txBody>
          <a:bodyPr/>
          <a:lstStyle/>
          <a:p>
            <a:r>
              <a:rPr lang="en-US" b="1" dirty="0" smtClean="0"/>
              <a:t>Key points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22032" y="1996717"/>
            <a:ext cx="11533407" cy="26625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+mj-lt"/>
                <a:ea typeface="+mj-ea"/>
                <a:cs typeface="+mj-cs"/>
              </a:rPr>
              <a:t>Route: </a:t>
            </a:r>
            <a:r>
              <a:rPr lang="en-US" sz="2000" dirty="0">
                <a:latin typeface="+mj-lt"/>
                <a:ea typeface="+mj-ea"/>
                <a:cs typeface="+mj-cs"/>
              </a:rPr>
              <a:t>The basic building block of the gateway. It is defined by an ID, a destination URI, a collection of predicates, and a collection of filters. A route is matched if the aggregate predicate is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+mj-lt"/>
                <a:ea typeface="+mj-ea"/>
                <a:cs typeface="+mj-cs"/>
              </a:rPr>
              <a:t>Predicate: </a:t>
            </a:r>
            <a:r>
              <a:rPr lang="en-US" sz="2000" dirty="0">
                <a:latin typeface="+mj-lt"/>
                <a:ea typeface="+mj-ea"/>
                <a:cs typeface="+mj-cs"/>
              </a:rPr>
              <a:t>This is a </a:t>
            </a:r>
            <a:r>
              <a:rPr lang="en-US" sz="2000" dirty="0">
                <a:latin typeface="+mj-lt"/>
                <a:ea typeface="+mj-ea"/>
                <a:cs typeface="+mj-cs"/>
                <a:hlinkClick r:id="rId2"/>
              </a:rPr>
              <a:t>Java 8 Function Predicate</a:t>
            </a:r>
            <a:r>
              <a:rPr lang="en-US" sz="2000" dirty="0">
                <a:latin typeface="+mj-lt"/>
                <a:ea typeface="+mj-ea"/>
                <a:cs typeface="+mj-cs"/>
              </a:rPr>
              <a:t>. The input type is a </a:t>
            </a:r>
            <a:r>
              <a:rPr lang="en-US" sz="2000" dirty="0">
                <a:latin typeface="+mj-lt"/>
                <a:ea typeface="+mj-ea"/>
                <a:cs typeface="+mj-cs"/>
                <a:hlinkClick r:id="rId3"/>
              </a:rPr>
              <a:t>Spring Framework </a:t>
            </a:r>
            <a:r>
              <a:rPr lang="en-US" sz="2000" dirty="0" err="1">
                <a:latin typeface="+mj-lt"/>
                <a:ea typeface="+mj-ea"/>
                <a:cs typeface="+mj-cs"/>
                <a:hlinkClick r:id="rId3"/>
              </a:rPr>
              <a:t>ServerWebExchange</a:t>
            </a:r>
            <a:r>
              <a:rPr lang="en-US" sz="2000" dirty="0">
                <a:latin typeface="+mj-lt"/>
                <a:ea typeface="+mj-ea"/>
                <a:cs typeface="+mj-cs"/>
              </a:rPr>
              <a:t>. This lets you match on anything from the HTTP request, such as headers or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+mj-lt"/>
                <a:ea typeface="+mj-ea"/>
                <a:cs typeface="+mj-cs"/>
              </a:rPr>
              <a:t>Filter: </a:t>
            </a:r>
            <a:r>
              <a:rPr lang="en-US" sz="2000" dirty="0">
                <a:latin typeface="+mj-lt"/>
                <a:ea typeface="+mj-ea"/>
                <a:cs typeface="+mj-cs"/>
              </a:rPr>
              <a:t>These are instances of </a:t>
            </a:r>
            <a:r>
              <a:rPr lang="en-US" sz="2000" dirty="0">
                <a:latin typeface="+mj-lt"/>
                <a:ea typeface="+mj-ea"/>
                <a:cs typeface="+mj-cs"/>
                <a:hlinkClick r:id="rId4"/>
              </a:rPr>
              <a:t>Spring Framework </a:t>
            </a:r>
            <a:r>
              <a:rPr lang="en-US" sz="2000" dirty="0" err="1">
                <a:latin typeface="+mj-lt"/>
                <a:ea typeface="+mj-ea"/>
                <a:cs typeface="+mj-cs"/>
                <a:hlinkClick r:id="rId4"/>
              </a:rPr>
              <a:t>GatewayFilter</a:t>
            </a:r>
            <a:r>
              <a:rPr lang="en-US" sz="2000" dirty="0">
                <a:latin typeface="+mj-lt"/>
                <a:ea typeface="+mj-ea"/>
                <a:cs typeface="+mj-cs"/>
              </a:rPr>
              <a:t> that have been constructed with a specific factory. Here, you can modify requests and responses before or after sending the downstream request.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400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9820701" cy="1177072"/>
          </a:xfrm>
        </p:spPr>
        <p:txBody>
          <a:bodyPr/>
          <a:lstStyle/>
          <a:p>
            <a:r>
              <a:rPr lang="en-US" b="1" dirty="0" smtClean="0"/>
              <a:t>How to configure Predicates and Filters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22032" y="2458383"/>
            <a:ext cx="11533407" cy="17391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Shortcut Configuration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+mj-lt"/>
              <a:ea typeface="+mj-ea"/>
              <a:cs typeface="+mj-c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Fully Expanded Arguments</a:t>
            </a: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04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9820701" cy="1177072"/>
          </a:xfrm>
        </p:spPr>
        <p:txBody>
          <a:bodyPr/>
          <a:lstStyle/>
          <a:p>
            <a:r>
              <a:rPr lang="en-US" b="1" dirty="0" smtClean="0"/>
              <a:t>How to configure Predicates and Filters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22032" y="2458383"/>
            <a:ext cx="11533407" cy="17391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Shortcut Configuration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+mj-lt"/>
              <a:ea typeface="+mj-ea"/>
              <a:cs typeface="+mj-c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Fully Expanded Arguments</a:t>
            </a: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944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9820701" cy="1177072"/>
          </a:xfrm>
        </p:spPr>
        <p:txBody>
          <a:bodyPr/>
          <a:lstStyle/>
          <a:p>
            <a:r>
              <a:rPr lang="en-US" b="1" dirty="0" smtClean="0"/>
              <a:t>Route Predicate Factories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22032" y="1688944"/>
            <a:ext cx="11533407" cy="32780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Before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After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Between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Cookie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Header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Host Route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Method Route factory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Path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Remote </a:t>
            </a:r>
            <a:r>
              <a:rPr lang="en-US" sz="2000" b="1" dirty="0" err="1" smtClean="0">
                <a:latin typeface="+mj-lt"/>
                <a:ea typeface="+mj-ea"/>
                <a:cs typeface="+mj-cs"/>
              </a:rPr>
              <a:t>Addr</a:t>
            </a:r>
            <a:r>
              <a:rPr lang="en-US" sz="2000" b="1" dirty="0" smtClean="0">
                <a:latin typeface="+mj-lt"/>
                <a:ea typeface="+mj-ea"/>
                <a:cs typeface="+mj-cs"/>
              </a:rPr>
              <a:t> Route factory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Weight</a:t>
            </a: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757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6"/>
            <a:ext cx="9820701" cy="1177072"/>
          </a:xfrm>
        </p:spPr>
        <p:txBody>
          <a:bodyPr/>
          <a:lstStyle/>
          <a:p>
            <a:r>
              <a:rPr lang="en-US" b="1" dirty="0" smtClean="0"/>
              <a:t>Gateway Filter factories</a:t>
            </a:r>
            <a:endParaRPr lang="en-US" b="1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22032" y="2920048"/>
            <a:ext cx="11533407" cy="815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atin typeface="+mj-lt"/>
                <a:ea typeface="+mj-ea"/>
                <a:cs typeface="+mj-cs"/>
              </a:rPr>
              <a:t>AddRequestHeader</a:t>
            </a:r>
            <a:r>
              <a:rPr lang="en-US" sz="2000" b="1" dirty="0" smtClean="0">
                <a:latin typeface="+mj-lt"/>
                <a:ea typeface="+mj-ea"/>
                <a:cs typeface="+mj-cs"/>
              </a:rPr>
              <a:t> Filter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AddRequestParameter</a:t>
            </a:r>
            <a:endParaRPr 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727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165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Spring cloud Gateway</vt:lpstr>
      <vt:lpstr>Key points</vt:lpstr>
      <vt:lpstr>How to configure Predicates and Filters</vt:lpstr>
      <vt:lpstr>How to configure Predicates and Filters</vt:lpstr>
      <vt:lpstr>Route Predicate Factories</vt:lpstr>
      <vt:lpstr>Gateway Filter factories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rsi</dc:creator>
  <cp:lastModifiedBy>rsi</cp:lastModifiedBy>
  <cp:revision>25</cp:revision>
  <dcterms:created xsi:type="dcterms:W3CDTF">2021-08-16T13:59:21Z</dcterms:created>
  <dcterms:modified xsi:type="dcterms:W3CDTF">2021-08-17T17:05:28Z</dcterms:modified>
</cp:coreProperties>
</file>