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A03C-DE75-481F-8A8F-674287DC437C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DF6BC-82B3-412B-9051-ADDAC5355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58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A03C-DE75-481F-8A8F-674287DC437C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DF6BC-82B3-412B-9051-ADDAC5355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38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A03C-DE75-481F-8A8F-674287DC437C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DF6BC-82B3-412B-9051-ADDAC5355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18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A03C-DE75-481F-8A8F-674287DC437C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DF6BC-82B3-412B-9051-ADDAC5355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5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A03C-DE75-481F-8A8F-674287DC437C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DF6BC-82B3-412B-9051-ADDAC5355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03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A03C-DE75-481F-8A8F-674287DC437C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DF6BC-82B3-412B-9051-ADDAC5355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73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A03C-DE75-481F-8A8F-674287DC437C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DF6BC-82B3-412B-9051-ADDAC5355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0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A03C-DE75-481F-8A8F-674287DC437C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DF6BC-82B3-412B-9051-ADDAC5355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A03C-DE75-481F-8A8F-674287DC437C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DF6BC-82B3-412B-9051-ADDAC5355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6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A03C-DE75-481F-8A8F-674287DC437C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DF6BC-82B3-412B-9051-ADDAC5355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30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A03C-DE75-481F-8A8F-674287DC437C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DF6BC-82B3-412B-9051-ADDAC5355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088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4A03C-DE75-481F-8A8F-674287DC437C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DF6BC-82B3-412B-9051-ADDAC5355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35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Microservices</a:t>
            </a:r>
            <a:endParaRPr lang="en-US" b="1" dirty="0"/>
          </a:p>
        </p:txBody>
      </p:sp>
      <p:pic>
        <p:nvPicPr>
          <p:cNvPr id="1027" name="Picture 1" descr="Microservice Architecture - Microservices Tutorial - Edurek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55" y="1636525"/>
            <a:ext cx="11286698" cy="5038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5727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199" y="365126"/>
            <a:ext cx="9820701" cy="117707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Core Concepts</a:t>
            </a:r>
            <a:endParaRPr lang="en-US" sz="40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Content Placeholder 1"/>
          <p:cNvSpPr>
            <a:spLocks noGrp="1" noChangeArrowheads="1"/>
          </p:cNvSpPr>
          <p:nvPr>
            <p:ph idx="1"/>
          </p:nvPr>
        </p:nvSpPr>
        <p:spPr bwMode="auto">
          <a:xfrm>
            <a:off x="658593" y="1700908"/>
            <a:ext cx="11533407" cy="47554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38050" tIns="0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Service Discovery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Client Side discovery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Server side discovery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API Gateway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Load Balancing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Client Side load balancing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Server side load balancing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Circuit Breaker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Distributed Tracing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latin typeface="Verdana" panose="020B0604030504040204" pitchFamily="34" charset="0"/>
              <a:ea typeface="Verdana" panose="020B0604030504040204" pitchFamily="34" charset="0"/>
              <a:cs typeface="+mj-cs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		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	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37276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199" y="365126"/>
            <a:ext cx="9820701" cy="1177072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sz="4000" b="1" dirty="0">
                <a:latin typeface="Verdana" panose="020B0604030504040204" pitchFamily="34" charset="0"/>
                <a:ea typeface="Verdana" panose="020B0604030504040204" pitchFamily="34" charset="0"/>
              </a:rPr>
              <a:t>Service Discovery</a:t>
            </a:r>
          </a:p>
        </p:txBody>
      </p:sp>
      <p:sp>
        <p:nvSpPr>
          <p:cNvPr id="2" name="Content Placeholder 1"/>
          <p:cNvSpPr>
            <a:spLocks noGrp="1" noChangeArrowheads="1"/>
          </p:cNvSpPr>
          <p:nvPr>
            <p:ph idx="1"/>
          </p:nvPr>
        </p:nvSpPr>
        <p:spPr bwMode="auto">
          <a:xfrm>
            <a:off x="658593" y="1863725"/>
            <a:ext cx="11533407" cy="26009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38050" tIns="0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Solutions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Netflix Eureka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Consul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Eureka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Zookeeper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Kubernetes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+mj-cs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86478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199" y="365126"/>
            <a:ext cx="9820701" cy="1177072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sz="4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API Gateway</a:t>
            </a:r>
            <a:endParaRPr lang="en-US" sz="40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Content Placeholder 1"/>
          <p:cNvSpPr>
            <a:spLocks noGrp="1" noChangeArrowheads="1"/>
          </p:cNvSpPr>
          <p:nvPr>
            <p:ph idx="1"/>
          </p:nvPr>
        </p:nvSpPr>
        <p:spPr bwMode="auto">
          <a:xfrm>
            <a:off x="658593" y="2510055"/>
            <a:ext cx="11533407" cy="13083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38050" tIns="0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Solutions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Spring cloud gateway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+mj-cs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7243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199" y="365126"/>
            <a:ext cx="9820701" cy="117707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Verdana" panose="020B0604030504040204" pitchFamily="34" charset="0"/>
                <a:ea typeface="Verdana" panose="020B0604030504040204" pitchFamily="34" charset="0"/>
              </a:rPr>
              <a:t>Circuit breakers</a:t>
            </a:r>
          </a:p>
        </p:txBody>
      </p:sp>
      <p:sp>
        <p:nvSpPr>
          <p:cNvPr id="2" name="Content Placeholder 1"/>
          <p:cNvSpPr>
            <a:spLocks noGrp="1" noChangeArrowheads="1"/>
          </p:cNvSpPr>
          <p:nvPr>
            <p:ph idx="1"/>
          </p:nvPr>
        </p:nvSpPr>
        <p:spPr bwMode="auto">
          <a:xfrm>
            <a:off x="658593" y="2848609"/>
            <a:ext cx="11533407" cy="631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38050" tIns="0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9486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199" y="365126"/>
            <a:ext cx="9820701" cy="117707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Load Balancing for </a:t>
            </a:r>
            <a:r>
              <a:rPr lang="en-US" sz="40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MicroServices</a:t>
            </a:r>
            <a:endParaRPr lang="en-US" sz="40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Content Placeholder 1"/>
          <p:cNvSpPr>
            <a:spLocks noGrp="1" noChangeArrowheads="1"/>
          </p:cNvSpPr>
          <p:nvPr>
            <p:ph idx="1"/>
          </p:nvPr>
        </p:nvSpPr>
        <p:spPr bwMode="auto">
          <a:xfrm>
            <a:off x="658593" y="2633165"/>
            <a:ext cx="11533407" cy="10620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38050" tIns="0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Software Load Balancing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Hardware </a:t>
            </a:r>
            <a:r>
              <a:rPr lang="en-US" smtClean="0"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load balancing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30290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54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Verdana</vt:lpstr>
      <vt:lpstr>Office Theme</vt:lpstr>
      <vt:lpstr>Microservices</vt:lpstr>
      <vt:lpstr>Core Concepts</vt:lpstr>
      <vt:lpstr>Service Discovery</vt:lpstr>
      <vt:lpstr>API Gateway</vt:lpstr>
      <vt:lpstr>Circuit breakers</vt:lpstr>
      <vt:lpstr>Load Balancing for MicroServices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rsi</dc:creator>
  <cp:lastModifiedBy>rsi</cp:lastModifiedBy>
  <cp:revision>39</cp:revision>
  <dcterms:created xsi:type="dcterms:W3CDTF">2021-08-16T13:59:21Z</dcterms:created>
  <dcterms:modified xsi:type="dcterms:W3CDTF">2021-08-18T14:37:20Z</dcterms:modified>
</cp:coreProperties>
</file>