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9175-2265-439F-95DA-1E3A92E9819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DA79-8AFD-4430-AFCF-A88DC2A1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service-registry.html" TargetMode="External"/><Relationship Id="rId2" Type="http://schemas.openxmlformats.org/officeDocument/2006/relationships/hyperlink" Target="https://github.com/Netflix/zuul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tflix/ribbon" TargetMode="External"/><Relationship Id="rId5" Type="http://schemas.openxmlformats.org/officeDocument/2006/relationships/hyperlink" Target="https://github.com/Netflix/eureka/wiki/Eureka-at-a-glance" TargetMode="External"/><Relationship Id="rId4" Type="http://schemas.openxmlformats.org/officeDocument/2006/relationships/hyperlink" Target="http://netflix.github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and Spring-Boot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1983" y="2369714"/>
            <a:ext cx="7122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191E1E"/>
                </a:solidFill>
                <a:effectLst/>
                <a:latin typeface="Metropolis"/>
              </a:rPr>
              <a:t>What are </a:t>
            </a:r>
            <a:r>
              <a:rPr lang="en-US" b="1" i="0" dirty="0" err="1" smtClean="0">
                <a:solidFill>
                  <a:srgbClr val="191E1E"/>
                </a:solidFill>
                <a:effectLst/>
                <a:latin typeface="Metropolis"/>
              </a:rPr>
              <a:t>microservices</a:t>
            </a:r>
            <a:r>
              <a:rPr lang="en-US" b="1" i="0" dirty="0" smtClean="0">
                <a:solidFill>
                  <a:srgbClr val="191E1E"/>
                </a:solidFill>
                <a:effectLst/>
                <a:latin typeface="Metropolis"/>
              </a:rPr>
              <a:t>?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Open Sans"/>
              </a:rPr>
              <a:t>Microservices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 are a modern approach to software whereby application code is delivered in small, manageable pieces, independent of others.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1983" y="38107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191E1E"/>
                </a:solidFill>
                <a:effectLst/>
                <a:latin typeface="Metropolis"/>
              </a:rPr>
              <a:t>Why build </a:t>
            </a:r>
            <a:r>
              <a:rPr lang="en-US" b="1" i="0" dirty="0" err="1" smtClean="0">
                <a:solidFill>
                  <a:srgbClr val="191E1E"/>
                </a:solidFill>
                <a:effectLst/>
                <a:latin typeface="Metropolis"/>
              </a:rPr>
              <a:t>microservices</a:t>
            </a:r>
            <a:r>
              <a:rPr lang="en-US" b="1" i="0" dirty="0" smtClean="0">
                <a:solidFill>
                  <a:srgbClr val="191E1E"/>
                </a:solidFill>
                <a:effectLst/>
                <a:latin typeface="Metropolis"/>
              </a:rPr>
              <a:t>?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Their small scale and relative isolation can lead to many additional benefits, such as easier maintenance, improved productivity, greater fault tolerance, better business alignment, and more.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6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9" y="871873"/>
            <a:ext cx="9458325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93" y="2162175"/>
            <a:ext cx="8439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1" y="484031"/>
            <a:ext cx="4225142" cy="32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495425"/>
            <a:ext cx="9763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81000"/>
            <a:ext cx="97917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833" y="1081824"/>
            <a:ext cx="768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Springboot</a:t>
            </a:r>
            <a:r>
              <a:rPr lang="en-US" dirty="0" smtClean="0"/>
              <a:t> – components……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API Gateway—</a:t>
            </a:r>
          </a:p>
          <a:p>
            <a:pPr lvl="1"/>
            <a:r>
              <a:rPr lang="en-US" dirty="0" smtClean="0"/>
              <a:t>Netflix </a:t>
            </a:r>
            <a:r>
              <a:rPr lang="en-US" dirty="0" err="1" smtClean="0"/>
              <a:t>zuul-</a:t>
            </a:r>
            <a:r>
              <a:rPr lang="en-US" dirty="0" err="1">
                <a:hlinkClick r:id="rId2"/>
              </a:rPr>
              <a:t>Zuul</a:t>
            </a:r>
            <a:r>
              <a:rPr lang="en-US" dirty="0">
                <a:hlinkClick r:id="rId2"/>
              </a:rPr>
              <a:t> </a:t>
            </a:r>
            <a:r>
              <a:rPr lang="en-US" dirty="0"/>
              <a:t>is a library developed by Netflix that provides dynamic routing, monitoring, resiliency, security, and more amazing features</a:t>
            </a:r>
            <a:endParaRPr lang="en-US" dirty="0" smtClean="0"/>
          </a:p>
          <a:p>
            <a:r>
              <a:rPr lang="en-US" dirty="0" smtClean="0"/>
              <a:t>Service Discovery—</a:t>
            </a:r>
            <a:r>
              <a:rPr lang="en-US" dirty="0">
                <a:hlinkClick r:id="rId3"/>
              </a:rPr>
              <a:t>Service Registry</a:t>
            </a:r>
            <a:r>
              <a:rPr lang="en-US" dirty="0" smtClean="0"/>
              <a:t>,</a:t>
            </a:r>
            <a:r>
              <a:rPr lang="en-US" dirty="0"/>
              <a:t> The service discovery is implemented using </a:t>
            </a:r>
            <a:r>
              <a:rPr lang="en-US" dirty="0">
                <a:hlinkClick r:id="rId4"/>
              </a:rPr>
              <a:t>Netflix OSS</a:t>
            </a:r>
            <a:r>
              <a:rPr lang="en-US" dirty="0"/>
              <a:t> components. </a:t>
            </a:r>
            <a:r>
              <a:rPr lang="en-US"/>
              <a:t>It provides </a:t>
            </a:r>
            <a:r>
              <a:rPr lang="en-US">
                <a:hlinkClick r:id="rId5"/>
              </a:rPr>
              <a:t>Eureka</a:t>
            </a:r>
            <a:r>
              <a:rPr lang="en-US"/>
              <a:t>, which is a </a:t>
            </a:r>
            <a:r>
              <a:rPr lang="en-US">
                <a:hlinkClick r:id="rId3"/>
              </a:rPr>
              <a:t>Service Registry</a:t>
            </a:r>
            <a:r>
              <a:rPr lang="en-US"/>
              <a:t>, and </a:t>
            </a:r>
            <a:r>
              <a:rPr lang="en-US">
                <a:hlinkClick r:id="rId6"/>
              </a:rPr>
              <a:t>Ribbon</a:t>
            </a:r>
            <a:r>
              <a:rPr lang="en-US"/>
              <a:t>, which is an HTTP client that queries Eureka in order to route HTTP requests to an available service instance.</a:t>
            </a:r>
            <a:endParaRPr lang="en-US" dirty="0" smtClean="0"/>
          </a:p>
          <a:p>
            <a:pPr lvl="1"/>
            <a:r>
              <a:rPr lang="en-US" dirty="0" smtClean="0"/>
              <a:t>Client side discovery</a:t>
            </a:r>
          </a:p>
          <a:p>
            <a:pPr lvl="1"/>
            <a:r>
              <a:rPr lang="en-US" dirty="0" smtClean="0"/>
              <a:t>Server side discovery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Circuit Breaker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64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Metropolis</vt:lpstr>
      <vt:lpstr>Open Sans</vt:lpstr>
      <vt:lpstr>Office Theme</vt:lpstr>
      <vt:lpstr>Spring and Spring-Boot</vt:lpstr>
      <vt:lpstr>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Spring-Boot</dc:title>
  <dc:creator>rsi</dc:creator>
  <cp:lastModifiedBy>rsi</cp:lastModifiedBy>
  <cp:revision>22</cp:revision>
  <dcterms:created xsi:type="dcterms:W3CDTF">2021-08-09T11:08:24Z</dcterms:created>
  <dcterms:modified xsi:type="dcterms:W3CDTF">2021-08-09T14:02:44Z</dcterms:modified>
</cp:coreProperties>
</file>