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80" autoAdjust="0"/>
  </p:normalViewPr>
  <p:slideViewPr>
    <p:cSldViewPr snapToGrid="0">
      <p:cViewPr varScale="1">
        <p:scale>
          <a:sx n="58" d="100"/>
          <a:sy n="58" d="100"/>
        </p:scale>
        <p:origin x="11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6D535-0053-4663-98B0-691131442AD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1E940-A947-48D8-9800-2194EA6AE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9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55 %</a:t>
            </a:r>
          </a:p>
          <a:p>
            <a:pPr marL="228600" indent="-228600">
              <a:buAutoNum type="arabicPeriod"/>
            </a:pPr>
            <a:r>
              <a:rPr lang="en-US" dirty="0" smtClean="0"/>
              <a:t>20</a:t>
            </a:r>
            <a:r>
              <a:rPr lang="en-US" baseline="0" dirty="0" smtClean="0"/>
              <a:t> %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10 %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15 %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E940-A947-48D8-9800-2194EA6AEB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GIT from windows command prompt </a:t>
            </a:r>
          </a:p>
          <a:p>
            <a:r>
              <a:rPr lang="en-US" dirty="0" smtClean="0"/>
              <a:t>Use credential manager which comes</a:t>
            </a:r>
            <a:r>
              <a:rPr lang="en-US" baseline="0" dirty="0" smtClean="0"/>
              <a:t> with AWS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E940-A947-48D8-9800-2194EA6AE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35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Github.com/</a:t>
            </a:r>
            <a:r>
              <a:rPr lang="en-US" dirty="0" err="1" smtClean="0"/>
              <a:t>mikepfeiffer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repository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aws-codedeploy-linux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E940-A947-48D8-9800-2194EA6AE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56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Set low TTL for DNS records for</a:t>
            </a:r>
            <a:r>
              <a:rPr lang="en-US" baseline="0" dirty="0" smtClean="0"/>
              <a:t> client to prevent client cache issues 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Ensure DB schema and code changes are </a:t>
            </a:r>
            <a:r>
              <a:rPr lang="en-US" baseline="0" smtClean="0"/>
              <a:t>backward compatible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E940-A947-48D8-9800-2194EA6AE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28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 going to take a look at creating stacks and managing configuration with AWS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OpsWorks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 to start off by talking about some of the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concepts of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OpsWorks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some of the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 that are included with the service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We'll see a live example of actually going through and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 a stack and setting up layers and configuring instance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s, and then we'll talk about some key components for the exam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life cycle events and replacing failed instances with auto-healing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Bunch of related resources are brought together via stack ,which can be easily managed .Each layer represent a specific tier of resources and will have 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ops work agent deployed on them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E940-A947-48D8-9800-2194EA6AE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26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Management tools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ops works   add your first stack  chef 12 stack  stack </a:t>
            </a:r>
            <a:r>
              <a:rPr lang="en-US" baseline="0" dirty="0" err="1" smtClean="0">
                <a:sym typeface="Wingdings" panose="05000000000000000000" pitchFamily="2" charset="2"/>
              </a:rPr>
              <a:t>anme</a:t>
            </a:r>
            <a:r>
              <a:rPr lang="en-US" baseline="0" dirty="0" smtClean="0">
                <a:sym typeface="Wingdings" panose="05000000000000000000" pitchFamily="2" charset="2"/>
              </a:rPr>
              <a:t> =&lt;…………………….&gt;   Linux  Ubuntu 14.04 LTS  Use a existing key value pair  enable use  custom chef books  https://github.com/mikepfeiffer/demo-chef-recipe.git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Advanced options   choose  EBS Backed  Create IAM Role  hostname  Layered Dependent  Add stack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Once the stack is created we add layers  add layer  in Security  choose the SG  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Recipes  custom Chef Recipes   </a:t>
            </a:r>
            <a:r>
              <a:rPr lang="en-US" baseline="0" dirty="0" err="1" smtClean="0">
                <a:sym typeface="Wingdings" panose="05000000000000000000" pitchFamily="2" charset="2"/>
              </a:rPr>
              <a:t>simple_demo</a:t>
            </a:r>
            <a:r>
              <a:rPr lang="en-US" baseline="0" dirty="0" smtClean="0">
                <a:sym typeface="Wingdings" panose="05000000000000000000" pitchFamily="2" charset="2"/>
              </a:rPr>
              <a:t>::default 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Now we go to instances  add  a new  instance  Host Name  Webserver1   T2micro  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Instead of executing chef recipe  you can add a app and configure 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App Name  =&lt;      &gt; paste your repository </a:t>
            </a:r>
            <a:r>
              <a:rPr lang="en-US" baseline="0" dirty="0" err="1" smtClean="0">
                <a:sym typeface="Wingdings" panose="05000000000000000000" pitchFamily="2" charset="2"/>
              </a:rPr>
              <a:t>url</a:t>
            </a:r>
            <a:r>
              <a:rPr lang="en-US" baseline="0" dirty="0" smtClean="0">
                <a:sym typeface="Wingdings" panose="05000000000000000000" pitchFamily="2" charset="2"/>
              </a:rPr>
              <a:t>  add App  next </a:t>
            </a:r>
            <a:r>
              <a:rPr lang="en-US" baseline="0" smtClean="0">
                <a:sym typeface="Wingdings" panose="05000000000000000000" pitchFamily="2" charset="2"/>
              </a:rPr>
              <a:t> deploy 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E940-A947-48D8-9800-2194EA6AE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40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550-29C1-417E-8FC6-8984D8D42AE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0793-3860-4CBE-A2F0-E3BEFC00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1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550-29C1-417E-8FC6-8984D8D42AE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0793-3860-4CBE-A2F0-E3BEFC00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7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550-29C1-417E-8FC6-8984D8D42AE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0793-3860-4CBE-A2F0-E3BEFC00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4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550-29C1-417E-8FC6-8984D8D42AE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0793-3860-4CBE-A2F0-E3BEFC00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6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550-29C1-417E-8FC6-8984D8D42AE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0793-3860-4CBE-A2F0-E3BEFC00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3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550-29C1-417E-8FC6-8984D8D42AE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0793-3860-4CBE-A2F0-E3BEFC00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8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550-29C1-417E-8FC6-8984D8D42AE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0793-3860-4CBE-A2F0-E3BEFC00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9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550-29C1-417E-8FC6-8984D8D42AE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0793-3860-4CBE-A2F0-E3BEFC00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550-29C1-417E-8FC6-8984D8D42AE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0793-3860-4CBE-A2F0-E3BEFC00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7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550-29C1-417E-8FC6-8984D8D42AE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0793-3860-4CBE-A2F0-E3BEFC00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8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550-29C1-417E-8FC6-8984D8D42AE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0793-3860-4CBE-A2F0-E3BEFC00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7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4550-29C1-417E-8FC6-8984D8D42AE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E0793-3860-4CBE-A2F0-E3BEFC00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5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1438275"/>
            <a:ext cx="87249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24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 should come online </a:t>
            </a:r>
          </a:p>
          <a:p>
            <a:r>
              <a:rPr lang="en-US" dirty="0" err="1" smtClean="0"/>
              <a:t>OpsWork</a:t>
            </a:r>
            <a:r>
              <a:rPr lang="en-US" dirty="0" smtClean="0"/>
              <a:t> gave the chef copybook </a:t>
            </a:r>
          </a:p>
          <a:p>
            <a:r>
              <a:rPr lang="en-US" dirty="0" smtClean="0"/>
              <a:t>It executed the recipe that we wanted </a:t>
            </a:r>
          </a:p>
          <a:p>
            <a:r>
              <a:rPr lang="en-US" dirty="0" smtClean="0"/>
              <a:t>Application was configured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414" y="159707"/>
            <a:ext cx="9277003" cy="637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5" y="530570"/>
            <a:ext cx="7977620" cy="434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1814512"/>
            <a:ext cx="66103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4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367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Understanding Application Lifecycle Management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3516"/>
            <a:ext cx="10515600" cy="435133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Install GIT for windows</a:t>
            </a:r>
          </a:p>
          <a:p>
            <a:r>
              <a:rPr lang="en-US" dirty="0" smtClean="0"/>
              <a:t>Install aws.amazon.com/</a:t>
            </a:r>
            <a:r>
              <a:rPr lang="en-US" dirty="0" err="1" smtClean="0"/>
              <a:t>powershell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powershell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Get-</a:t>
            </a:r>
            <a:r>
              <a:rPr lang="en-US" dirty="0" err="1" smtClean="0">
                <a:sym typeface="Wingdings" panose="05000000000000000000" pitchFamily="2" charset="2"/>
              </a:rPr>
              <a:t>AWSCredentials</a:t>
            </a:r>
            <a:r>
              <a:rPr lang="en-US" dirty="0" smtClean="0">
                <a:sym typeface="Wingdings" panose="05000000000000000000" pitchFamily="2" charset="2"/>
              </a:rPr>
              <a:t> –</a:t>
            </a:r>
            <a:r>
              <a:rPr lang="en-US" dirty="0" err="1" smtClean="0">
                <a:sym typeface="Wingdings" panose="05000000000000000000" pitchFamily="2" charset="2"/>
              </a:rPr>
              <a:t>ListProfiles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Create a user  get his login credentials  attach code commit policy 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Set-</a:t>
            </a:r>
            <a:r>
              <a:rPr lang="en-US" dirty="0" err="1" smtClean="0">
                <a:sym typeface="Wingdings" panose="05000000000000000000" pitchFamily="2" charset="2"/>
              </a:rPr>
              <a:t>AWSCredentials</a:t>
            </a:r>
            <a:r>
              <a:rPr lang="en-US" dirty="0" smtClean="0">
                <a:sym typeface="Wingdings" panose="05000000000000000000" pitchFamily="2" charset="2"/>
              </a:rPr>
              <a:t> –</a:t>
            </a:r>
            <a:r>
              <a:rPr lang="en-US" dirty="0" err="1" smtClean="0">
                <a:sym typeface="Wingdings" panose="05000000000000000000" pitchFamily="2" charset="2"/>
              </a:rPr>
              <a:t>Acceskey</a:t>
            </a:r>
            <a:r>
              <a:rPr lang="en-US" dirty="0" smtClean="0">
                <a:sym typeface="Wingdings" panose="05000000000000000000" pitchFamily="2" charset="2"/>
              </a:rPr>
              <a:t> &lt;   &gt;</a:t>
            </a:r>
            <a:r>
              <a:rPr lang="en-US" dirty="0" smtClean="0"/>
              <a:t> -</a:t>
            </a:r>
            <a:r>
              <a:rPr lang="en-US" dirty="0" err="1" smtClean="0"/>
              <a:t>Secretkey</a:t>
            </a:r>
            <a:r>
              <a:rPr lang="en-US" dirty="0" smtClean="0"/>
              <a:t> &lt;  &gt; -</a:t>
            </a:r>
            <a:r>
              <a:rPr lang="en-US" dirty="0" err="1" smtClean="0"/>
              <a:t>StoreAs</a:t>
            </a:r>
            <a:r>
              <a:rPr lang="en-US" dirty="0" smtClean="0"/>
              <a:t> </a:t>
            </a:r>
            <a:r>
              <a:rPr lang="en-US" dirty="0" err="1" smtClean="0"/>
              <a:t>codecommit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cls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59" y="4255943"/>
            <a:ext cx="10004282" cy="228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6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59137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Services </a:t>
            </a:r>
            <a:r>
              <a:rPr lang="en-US" dirty="0" smtClean="0">
                <a:sym typeface="Wingdings" panose="05000000000000000000" pitchFamily="2" charset="2"/>
              </a:rPr>
              <a:t> developer tools  code commit  create a </a:t>
            </a:r>
            <a:r>
              <a:rPr lang="en-US" dirty="0" err="1" smtClean="0">
                <a:sym typeface="Wingdings" panose="05000000000000000000" pitchFamily="2" charset="2"/>
              </a:rPr>
              <a:t>Myrepo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Take the http address and in power shell  </a:t>
            </a:r>
            <a:r>
              <a:rPr lang="en-US" dirty="0" err="1" smtClean="0">
                <a:sym typeface="Wingdings" panose="05000000000000000000" pitchFamily="2" charset="2"/>
              </a:rPr>
              <a:t>git</a:t>
            </a:r>
            <a:r>
              <a:rPr lang="en-US" dirty="0" smtClean="0">
                <a:sym typeface="Wingdings" panose="05000000000000000000" pitchFamily="2" charset="2"/>
              </a:rPr>
              <a:t> clone the copied </a:t>
            </a:r>
            <a:r>
              <a:rPr lang="en-US" dirty="0" err="1" smtClean="0">
                <a:sym typeface="Wingdings" panose="05000000000000000000" pitchFamily="2" charset="2"/>
              </a:rPr>
              <a:t>url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Go inside cd .\</a:t>
            </a:r>
            <a:r>
              <a:rPr lang="en-US" dirty="0" err="1" smtClean="0">
                <a:sym typeface="Wingdings" panose="05000000000000000000" pitchFamily="2" charset="2"/>
              </a:rPr>
              <a:t>Myrepo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Here </a:t>
            </a:r>
            <a:r>
              <a:rPr lang="en-US" dirty="0" err="1" smtClean="0">
                <a:sym typeface="Wingdings" panose="05000000000000000000" pitchFamily="2" charset="2"/>
              </a:rPr>
              <a:t>git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config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user.email</a:t>
            </a:r>
            <a:r>
              <a:rPr lang="en-US" dirty="0" smtClean="0">
                <a:sym typeface="Wingdings" panose="05000000000000000000" pitchFamily="2" charset="2"/>
              </a:rPr>
              <a:t>  ‘&lt;email id&gt;’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         </a:t>
            </a:r>
            <a:r>
              <a:rPr lang="en-US" dirty="0" err="1" smtClean="0">
                <a:sym typeface="Wingdings" panose="05000000000000000000" pitchFamily="2" charset="2"/>
              </a:rPr>
              <a:t>git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config</a:t>
            </a:r>
            <a:r>
              <a:rPr lang="en-US" dirty="0" smtClean="0">
                <a:sym typeface="Wingdings" panose="05000000000000000000" pitchFamily="2" charset="2"/>
              </a:rPr>
              <a:t> user.name ‘&lt;name&gt;’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Create a web page  say notepad index.html  create a small we page  </a:t>
            </a:r>
            <a:r>
              <a:rPr lang="en-US" dirty="0" err="1" smtClean="0">
                <a:sym typeface="Wingdings" panose="05000000000000000000" pitchFamily="2" charset="2"/>
              </a:rPr>
              <a:t>git</a:t>
            </a:r>
            <a:r>
              <a:rPr lang="en-US" dirty="0" smtClean="0">
                <a:sym typeface="Wingdings" panose="05000000000000000000" pitchFamily="2" charset="2"/>
              </a:rPr>
              <a:t> status  </a:t>
            </a:r>
            <a:r>
              <a:rPr lang="en-US" dirty="0" err="1" smtClean="0">
                <a:sym typeface="Wingdings" panose="05000000000000000000" pitchFamily="2" charset="2"/>
              </a:rPr>
              <a:t>git</a:t>
            </a:r>
            <a:r>
              <a:rPr lang="en-US" dirty="0" smtClean="0">
                <a:sym typeface="Wingdings" panose="05000000000000000000" pitchFamily="2" charset="2"/>
              </a:rPr>
              <a:t> add index.html  </a:t>
            </a:r>
            <a:r>
              <a:rPr lang="en-US" dirty="0" err="1" smtClean="0">
                <a:sym typeface="Wingdings" panose="05000000000000000000" pitchFamily="2" charset="2"/>
              </a:rPr>
              <a:t>git</a:t>
            </a:r>
            <a:r>
              <a:rPr lang="en-US" dirty="0" smtClean="0">
                <a:sym typeface="Wingdings" panose="05000000000000000000" pitchFamily="2" charset="2"/>
              </a:rPr>
              <a:t> commit –m ‘initial’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g</a:t>
            </a:r>
            <a:r>
              <a:rPr lang="en-US" dirty="0" err="1" smtClean="0">
                <a:sym typeface="Wingdings" panose="05000000000000000000" pitchFamily="2" charset="2"/>
              </a:rPr>
              <a:t>it</a:t>
            </a:r>
            <a:r>
              <a:rPr lang="en-US" dirty="0" smtClean="0">
                <a:sym typeface="Wingdings" panose="05000000000000000000" pitchFamily="2" charset="2"/>
              </a:rPr>
              <a:t> push origin master   changes moved to </a:t>
            </a:r>
            <a:r>
              <a:rPr lang="en-US" dirty="0" err="1" smtClean="0">
                <a:sym typeface="Wingdings" panose="05000000000000000000" pitchFamily="2" charset="2"/>
              </a:rPr>
              <a:t>git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err="1" smtClean="0">
                <a:sym typeface="Wingdings" panose="05000000000000000000" pitchFamily="2" charset="2"/>
              </a:rPr>
              <a:t>ri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.\</a:t>
            </a:r>
            <a:r>
              <a:rPr lang="en-US" dirty="0" err="1" smtClean="0">
                <a:sym typeface="Wingdings" panose="05000000000000000000" pitchFamily="2" charset="2"/>
              </a:rPr>
              <a:t>Myrepo</a:t>
            </a:r>
            <a:r>
              <a:rPr lang="en-US" dirty="0" smtClean="0">
                <a:sym typeface="Wingdings" panose="05000000000000000000" pitchFamily="2" charset="2"/>
              </a:rPr>
              <a:t> –Force –</a:t>
            </a:r>
            <a:r>
              <a:rPr lang="en-US" dirty="0" err="1" smtClean="0">
                <a:sym typeface="Wingdings" panose="05000000000000000000" pitchFamily="2" charset="2"/>
              </a:rPr>
              <a:t>Recurse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Get-history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Invoke-History &lt;line number of the commands to run &gt;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Use </a:t>
            </a:r>
            <a:r>
              <a:rPr lang="en-US" dirty="0" err="1" smtClean="0">
                <a:sym typeface="Wingdings" panose="05000000000000000000" pitchFamily="2" charset="2"/>
              </a:rPr>
              <a:t>git</a:t>
            </a:r>
            <a:r>
              <a:rPr lang="en-US" dirty="0" smtClean="0">
                <a:sym typeface="Wingdings" panose="05000000000000000000" pitchFamily="2" charset="2"/>
              </a:rPr>
              <a:t> diff &lt;commit id &gt; to see </a:t>
            </a:r>
            <a:r>
              <a:rPr lang="en-US" smtClean="0">
                <a:sym typeface="Wingdings" panose="05000000000000000000" pitchFamily="2" charset="2"/>
              </a:rPr>
              <a:t>the change 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5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9258"/>
            <a:ext cx="10515600" cy="5877705"/>
          </a:xfrm>
        </p:spPr>
        <p:txBody>
          <a:bodyPr/>
          <a:lstStyle/>
          <a:p>
            <a:r>
              <a:rPr lang="en-US" dirty="0" smtClean="0"/>
              <a:t>Set a IAM ROLE for code deploy </a:t>
            </a:r>
            <a:r>
              <a:rPr lang="en-US" dirty="0" smtClean="0">
                <a:sym typeface="Wingdings" panose="05000000000000000000" pitchFamily="2" charset="2"/>
              </a:rPr>
              <a:t> choose for EC2  Code deploy</a:t>
            </a:r>
          </a:p>
          <a:p>
            <a:r>
              <a:rPr lang="en-US" dirty="0" smtClean="0"/>
              <a:t>Set Role </a:t>
            </a:r>
            <a:r>
              <a:rPr lang="en-US" dirty="0"/>
              <a:t>for code deploy </a:t>
            </a:r>
            <a:r>
              <a:rPr lang="en-US" dirty="0" smtClean="0"/>
              <a:t>service </a:t>
            </a:r>
            <a:r>
              <a:rPr lang="en-US" dirty="0" smtClean="0">
                <a:sym typeface="Wingdings" panose="05000000000000000000" pitchFamily="2" charset="2"/>
              </a:rPr>
              <a:t> AWS Code Deploy  </a:t>
            </a:r>
            <a:r>
              <a:rPr lang="en-US" dirty="0">
                <a:sym typeface="Wingdings" panose="05000000000000000000" pitchFamily="2" charset="2"/>
              </a:rPr>
              <a:t>Code </a:t>
            </a:r>
            <a:r>
              <a:rPr lang="en-US" dirty="0" smtClean="0">
                <a:sym typeface="Wingdings" panose="05000000000000000000" pitchFamily="2" charset="2"/>
              </a:rPr>
              <a:t>deploy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Create a Instance and assign first role  2 instances to be launched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Use boot strap script  from </a:t>
            </a:r>
            <a:r>
              <a:rPr lang="en-US" dirty="0" err="1" smtClean="0">
                <a:sym typeface="Wingdings" panose="05000000000000000000" pitchFamily="2" charset="2"/>
              </a:rPr>
              <a:t>git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7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0612" y="523875"/>
            <a:ext cx="100107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0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844" y="947656"/>
            <a:ext cx="9359519" cy="461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59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7527" y="497379"/>
            <a:ext cx="9908771" cy="596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7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534</Words>
  <Application>Microsoft Office PowerPoint</Application>
  <PresentationFormat>Widescreen</PresentationFormat>
  <Paragraphs>55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Understanding Application Lifecycle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Vikas, Kumar</dc:creator>
  <cp:lastModifiedBy>Vikas, Kumar</cp:lastModifiedBy>
  <cp:revision>24</cp:revision>
  <dcterms:created xsi:type="dcterms:W3CDTF">2019-09-05T09:32:38Z</dcterms:created>
  <dcterms:modified xsi:type="dcterms:W3CDTF">2019-09-09T18:18:43Z</dcterms:modified>
</cp:coreProperties>
</file>