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9805" autoAdjust="0"/>
  </p:normalViewPr>
  <p:slideViewPr>
    <p:cSldViewPr snapToGrid="0">
      <p:cViewPr varScale="1">
        <p:scale>
          <a:sx n="41" d="100"/>
          <a:sy n="41" d="100"/>
        </p:scale>
        <p:origin x="22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1E79-3C1E-4C75-8032-C67DBE67826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BC460-A925-4012-8915-C1CE327C2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BC460-A925-4012-8915-C1CE327C2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Time consuming</a:t>
            </a:r>
          </a:p>
          <a:p>
            <a:pPr marL="228600" indent="-228600">
              <a:buAutoNum type="arabicPeriod"/>
            </a:pPr>
            <a:r>
              <a:rPr lang="en-US" dirty="0" smtClean="0"/>
              <a:t>Mass</a:t>
            </a:r>
            <a:r>
              <a:rPr lang="en-US" baseline="0" dirty="0" smtClean="0"/>
              <a:t> configuration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Error Prone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Ansible</a:t>
            </a:r>
            <a:r>
              <a:rPr lang="en-US" baseline="0" dirty="0" smtClean="0"/>
              <a:t> pulls the configuration of different environments and maintains consistency.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BC460-A925-4012-8915-C1CE327C2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Earlier we need to write shell scripts for different OS as different servers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BC460-A925-4012-8915-C1CE327C2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puppet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2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952500"/>
            <a:ext cx="9582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000125"/>
            <a:ext cx="9382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2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343025"/>
            <a:ext cx="87915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4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019175"/>
            <a:ext cx="88868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5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071562"/>
            <a:ext cx="94202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38212"/>
            <a:ext cx="8848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6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0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2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7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9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4594" cy="7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3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76337"/>
            <a:ext cx="9401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5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200150"/>
            <a:ext cx="9639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874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</TotalTime>
  <Words>35</Words>
  <Application>Microsoft Office PowerPoint</Application>
  <PresentationFormat>Widescreen</PresentationFormat>
  <Paragraphs>12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Badge</vt:lpstr>
      <vt:lpstr>puppet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Vikas, Kumar</dc:creator>
  <cp:lastModifiedBy>Vikas, Kumar</cp:lastModifiedBy>
  <cp:revision>5</cp:revision>
  <dcterms:created xsi:type="dcterms:W3CDTF">2020-09-23T06:05:26Z</dcterms:created>
  <dcterms:modified xsi:type="dcterms:W3CDTF">2020-09-23T06:49:28Z</dcterms:modified>
</cp:coreProperties>
</file>