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0" r:id="rId3"/>
    <p:sldId id="313" r:id="rId4"/>
    <p:sldId id="331" r:id="rId5"/>
    <p:sldId id="357" r:id="rId6"/>
    <p:sldId id="369" r:id="rId7"/>
    <p:sldId id="370" r:id="rId8"/>
    <p:sldId id="335" r:id="rId9"/>
    <p:sldId id="3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5006" autoAdjust="0"/>
  </p:normalViewPr>
  <p:slideViewPr>
    <p:cSldViewPr snapToGrid="0">
      <p:cViewPr varScale="1">
        <p:scale>
          <a:sx n="57" d="100"/>
          <a:sy n="57" d="100"/>
        </p:scale>
        <p:origin x="16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9F1E9-0A51-44AA-8727-2960DE1B98D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FA6F3-F246-438F-BA6E-41557043A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kils/hello-worl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yankils/Simple-DevOps-Projec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https://github.com/yankils/hello-world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https://github.com/yankils/Simple-DevOps-Project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use normal Amazon</a:t>
            </a:r>
            <a:r>
              <a:rPr lang="en-US" baseline="0" dirty="0" smtClean="0"/>
              <a:t> Linux Machine instead of RHL .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yum install java-1.8* </a:t>
            </a:r>
            <a:r>
              <a:rPr lang="en-US" dirty="0" err="1" smtClean="0">
                <a:sym typeface="Wingdings" panose="05000000000000000000" pitchFamily="2" charset="2"/>
              </a:rPr>
              <a:t>wget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go to download tar.gz (</a:t>
            </a:r>
            <a:r>
              <a:rPr lang="en-US" dirty="0" err="1" smtClean="0">
                <a:sym typeface="Wingdings" panose="05000000000000000000" pitchFamily="2" charset="2"/>
              </a:rPr>
              <a:t>pgp</a:t>
            </a:r>
            <a:r>
              <a:rPr lang="en-US" dirty="0" smtClean="0">
                <a:sym typeface="Wingdings" panose="05000000000000000000" pitchFamily="2" charset="2"/>
              </a:rPr>
              <a:t>, sha512) from https://tomcat.apache.org/download-80.cgi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cd /opt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wget</a:t>
            </a:r>
            <a:r>
              <a:rPr lang="en-US" dirty="0" smtClean="0">
                <a:sym typeface="Wingdings" panose="05000000000000000000" pitchFamily="2" charset="2"/>
              </a:rPr>
              <a:t> http://mirrors.estointernet.in/apache/tomcat/tomcat-8/v8.5.46/bin/apache-tomcat-8.5.46.tar.gz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tar -</a:t>
            </a:r>
            <a:r>
              <a:rPr lang="en-US" dirty="0" err="1" smtClean="0">
                <a:sym typeface="Wingdings" panose="05000000000000000000" pitchFamily="2" charset="2"/>
              </a:rPr>
              <a:t>zvxf</a:t>
            </a:r>
            <a:r>
              <a:rPr lang="en-US" dirty="0" smtClean="0">
                <a:sym typeface="Wingdings" panose="05000000000000000000" pitchFamily="2" charset="2"/>
              </a:rPr>
              <a:t> apache-tomcat-8.5.46.tar.gz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cd apache-tomcat-8.5.46/bin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start the services  </a:t>
            </a:r>
            <a:r>
              <a:rPr lang="en-US" dirty="0" err="1" smtClean="0">
                <a:sym typeface="Wingdings" panose="05000000000000000000" pitchFamily="2" charset="2"/>
              </a:rPr>
              <a:t>ps</a:t>
            </a:r>
            <a:r>
              <a:rPr lang="en-US" dirty="0" smtClean="0">
                <a:sym typeface="Wingdings" panose="05000000000000000000" pitchFamily="2" charset="2"/>
              </a:rPr>
              <a:t> –</a:t>
            </a:r>
            <a:r>
              <a:rPr lang="en-US" dirty="0" err="1" smtClean="0">
                <a:sym typeface="Wingdings" panose="05000000000000000000" pitchFamily="2" charset="2"/>
              </a:rPr>
              <a:t>ef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n-US" dirty="0" err="1" smtClean="0">
                <a:sym typeface="Wingdings" panose="05000000000000000000" pitchFamily="2" charset="2"/>
              </a:rPr>
              <a:t>grep</a:t>
            </a:r>
            <a:r>
              <a:rPr lang="en-US" dirty="0" smtClean="0">
                <a:sym typeface="Wingdings" panose="05000000000000000000" pitchFamily="2" charset="2"/>
              </a:rPr>
              <a:t> tomcat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chmod</a:t>
            </a:r>
            <a:r>
              <a:rPr lang="en-US" dirty="0" smtClean="0">
                <a:sym typeface="Wingdings" panose="05000000000000000000" pitchFamily="2" charset="2"/>
              </a:rPr>
              <a:t> +x shutdown.sh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chmod</a:t>
            </a:r>
            <a:r>
              <a:rPr lang="en-US" dirty="0" smtClean="0">
                <a:sym typeface="Wingdings" panose="05000000000000000000" pitchFamily="2" charset="2"/>
              </a:rPr>
              <a:t> +x startup.sh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Then on /opt/apache-tomcat-8.5.45/bin say </a:t>
            </a:r>
            <a:r>
              <a:rPr lang="en-US" dirty="0" err="1" smtClean="0">
                <a:sym typeface="Wingdings" panose="05000000000000000000" pitchFamily="2" charset="2"/>
              </a:rPr>
              <a:t>echo$PATH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ln -s /opt/apache-tomcat-8.5.46/bin/shutdown.sh /</a:t>
            </a:r>
            <a:r>
              <a:rPr lang="en-US" dirty="0" err="1" smtClean="0">
                <a:sym typeface="Wingdings" panose="05000000000000000000" pitchFamily="2" charset="2"/>
              </a:rPr>
              <a:t>usr</a:t>
            </a:r>
            <a:r>
              <a:rPr lang="en-US" dirty="0" smtClean="0">
                <a:sym typeface="Wingdings" panose="05000000000000000000" pitchFamily="2" charset="2"/>
              </a:rPr>
              <a:t>/bin/</a:t>
            </a:r>
            <a:r>
              <a:rPr lang="en-US" dirty="0" err="1" smtClean="0">
                <a:sym typeface="Wingdings" panose="05000000000000000000" pitchFamily="2" charset="2"/>
              </a:rPr>
              <a:t>tomcatdown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ln -s /opt/apache-tomcat-8.5.46/bin/startup.sh /</a:t>
            </a:r>
            <a:r>
              <a:rPr lang="en-US" dirty="0" err="1" smtClean="0">
                <a:sym typeface="Wingdings" panose="05000000000000000000" pitchFamily="2" charset="2"/>
              </a:rPr>
              <a:t>usr</a:t>
            </a:r>
            <a:r>
              <a:rPr lang="en-US" dirty="0" smtClean="0">
                <a:sym typeface="Wingdings" panose="05000000000000000000" pitchFamily="2" charset="2"/>
              </a:rPr>
              <a:t>/bin/</a:t>
            </a:r>
            <a:r>
              <a:rPr lang="en-US" dirty="0" err="1" smtClean="0">
                <a:sym typeface="Wingdings" panose="05000000000000000000" pitchFamily="2" charset="2"/>
              </a:rPr>
              <a:t>tomcatup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tomcatdown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tomcatup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ps</a:t>
            </a:r>
            <a:r>
              <a:rPr lang="en-US" dirty="0" smtClean="0">
                <a:sym typeface="Wingdings" panose="05000000000000000000" pitchFamily="2" charset="2"/>
              </a:rPr>
              <a:t> –</a:t>
            </a:r>
            <a:r>
              <a:rPr lang="en-US" dirty="0" err="1" smtClean="0">
                <a:sym typeface="Wingdings" panose="05000000000000000000" pitchFamily="2" charset="2"/>
              </a:rPr>
              <a:t>ef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n-US" dirty="0" err="1" smtClean="0">
                <a:sym typeface="Wingdings" panose="05000000000000000000" pitchFamily="2" charset="2"/>
              </a:rPr>
              <a:t>grep</a:t>
            </a:r>
            <a:r>
              <a:rPr lang="en-US" dirty="0" smtClean="0">
                <a:sym typeface="Wingdings" panose="05000000000000000000" pitchFamily="2" charset="2"/>
              </a:rPr>
              <a:t> tomcat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cd 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cd </a:t>
            </a:r>
            <a:r>
              <a:rPr lang="en-US" dirty="0" err="1" smtClean="0">
                <a:sym typeface="Wingdings" panose="05000000000000000000" pitchFamily="2" charset="2"/>
              </a:rPr>
              <a:t>conf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vi server.xml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tomcatdown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tomcatup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ps</a:t>
            </a:r>
            <a:r>
              <a:rPr lang="en-US" dirty="0" smtClean="0">
                <a:sym typeface="Wingdings" panose="05000000000000000000" pitchFamily="2" charset="2"/>
              </a:rPr>
              <a:t> -</a:t>
            </a:r>
            <a:r>
              <a:rPr lang="en-US" dirty="0" err="1" smtClean="0">
                <a:sym typeface="Wingdings" panose="05000000000000000000" pitchFamily="2" charset="2"/>
              </a:rPr>
              <a:t>ef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n-US" dirty="0" err="1" smtClean="0">
                <a:sym typeface="Wingdings" panose="05000000000000000000" pitchFamily="2" charset="2"/>
              </a:rPr>
              <a:t>grep</a:t>
            </a:r>
            <a:r>
              <a:rPr lang="en-US" dirty="0" smtClean="0">
                <a:sym typeface="Wingdings" panose="05000000000000000000" pitchFamily="2" charset="2"/>
              </a:rPr>
              <a:t> tomcat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find  / -name context.xml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vi /opt/apache-tomcat-8.5.46/</a:t>
            </a:r>
            <a:r>
              <a:rPr lang="en-US" dirty="0" err="1" smtClean="0">
                <a:sym typeface="Wingdings" panose="05000000000000000000" pitchFamily="2" charset="2"/>
              </a:rPr>
              <a:t>webapps</a:t>
            </a:r>
            <a:r>
              <a:rPr lang="en-US" dirty="0" smtClean="0">
                <a:sym typeface="Wingdings" panose="05000000000000000000" pitchFamily="2" charset="2"/>
              </a:rPr>
              <a:t>/host-manager/META-INF/context.xml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vi /opt/apache-tomcat-8.5.46/</a:t>
            </a:r>
            <a:r>
              <a:rPr lang="en-US" dirty="0" err="1" smtClean="0">
                <a:sym typeface="Wingdings" panose="05000000000000000000" pitchFamily="2" charset="2"/>
              </a:rPr>
              <a:t>webapps</a:t>
            </a:r>
            <a:r>
              <a:rPr lang="en-US" dirty="0" smtClean="0">
                <a:sym typeface="Wingdings" panose="05000000000000000000" pitchFamily="2" charset="2"/>
              </a:rPr>
              <a:t>/manager/META-INF/context.xml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vi tomcat-users.xml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edit connector port to 8090  save and come out  stop the service </a:t>
            </a:r>
            <a:r>
              <a:rPr lang="en-US" dirty="0" err="1" smtClean="0">
                <a:sym typeface="Wingdings" panose="05000000000000000000" pitchFamily="2" charset="2"/>
              </a:rPr>
              <a:t>tomcatdown</a:t>
            </a:r>
            <a:r>
              <a:rPr lang="en-US" dirty="0" smtClean="0">
                <a:sym typeface="Wingdings" panose="05000000000000000000" pitchFamily="2" charset="2"/>
              </a:rPr>
              <a:t> and then start it gain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Login works  manage app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Read content  look for command  find  / -name context.xml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Comment out valve class name by saying &lt;!--     --&gt; this is done at three files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Restart and try to connect again  Manager app  you should be prompted for user id  to get user id  vi tomcat-users.xml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 &lt;role </a:t>
            </a:r>
            <a:r>
              <a:rPr lang="en-US" dirty="0" err="1" smtClean="0">
                <a:sym typeface="Wingdings" panose="05000000000000000000" pitchFamily="2" charset="2"/>
              </a:rPr>
              <a:t>rolename</a:t>
            </a:r>
            <a:r>
              <a:rPr lang="en-US" dirty="0" smtClean="0">
                <a:sym typeface="Wingdings" panose="05000000000000000000" pitchFamily="2" charset="2"/>
              </a:rPr>
              <a:t>="manager-</a:t>
            </a:r>
            <a:r>
              <a:rPr lang="en-US" dirty="0" err="1" smtClean="0">
                <a:sym typeface="Wingdings" panose="05000000000000000000" pitchFamily="2" charset="2"/>
              </a:rPr>
              <a:t>gui</a:t>
            </a:r>
            <a:r>
              <a:rPr lang="en-US" dirty="0" smtClean="0">
                <a:sym typeface="Wingdings" panose="05000000000000000000" pitchFamily="2" charset="2"/>
              </a:rPr>
              <a:t>"/&gt;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  &lt;role </a:t>
            </a:r>
            <a:r>
              <a:rPr lang="en-US" dirty="0" err="1" smtClean="0">
                <a:sym typeface="Wingdings" panose="05000000000000000000" pitchFamily="2" charset="2"/>
              </a:rPr>
              <a:t>rolename</a:t>
            </a:r>
            <a:r>
              <a:rPr lang="en-US" dirty="0" smtClean="0">
                <a:sym typeface="Wingdings" panose="05000000000000000000" pitchFamily="2" charset="2"/>
              </a:rPr>
              <a:t>="manager-script"/&gt;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  &lt;role </a:t>
            </a:r>
            <a:r>
              <a:rPr lang="en-US" dirty="0" err="1" smtClean="0">
                <a:sym typeface="Wingdings" panose="05000000000000000000" pitchFamily="2" charset="2"/>
              </a:rPr>
              <a:t>rolename</a:t>
            </a:r>
            <a:r>
              <a:rPr lang="en-US" dirty="0" smtClean="0">
                <a:sym typeface="Wingdings" panose="05000000000000000000" pitchFamily="2" charset="2"/>
              </a:rPr>
              <a:t>="manager-</a:t>
            </a:r>
            <a:r>
              <a:rPr lang="en-US" dirty="0" err="1" smtClean="0">
                <a:sym typeface="Wingdings" panose="05000000000000000000" pitchFamily="2" charset="2"/>
              </a:rPr>
              <a:t>jmx</a:t>
            </a:r>
            <a:r>
              <a:rPr lang="en-US" dirty="0" smtClean="0">
                <a:sym typeface="Wingdings" panose="05000000000000000000" pitchFamily="2" charset="2"/>
              </a:rPr>
              <a:t>"/&gt;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  &lt;role </a:t>
            </a:r>
            <a:r>
              <a:rPr lang="en-US" dirty="0" err="1" smtClean="0">
                <a:sym typeface="Wingdings" panose="05000000000000000000" pitchFamily="2" charset="2"/>
              </a:rPr>
              <a:t>rolename</a:t>
            </a:r>
            <a:r>
              <a:rPr lang="en-US" dirty="0" smtClean="0">
                <a:sym typeface="Wingdings" panose="05000000000000000000" pitchFamily="2" charset="2"/>
              </a:rPr>
              <a:t>="manager-status"/&gt;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  &lt;user username="admin" password="admin" roles="manager-</a:t>
            </a:r>
            <a:r>
              <a:rPr lang="en-US" dirty="0" err="1" smtClean="0">
                <a:sym typeface="Wingdings" panose="05000000000000000000" pitchFamily="2" charset="2"/>
              </a:rPr>
              <a:t>gui</a:t>
            </a:r>
            <a:r>
              <a:rPr lang="en-US" dirty="0" smtClean="0">
                <a:sym typeface="Wingdings" panose="05000000000000000000" pitchFamily="2" charset="2"/>
              </a:rPr>
              <a:t>, manager-script, manager-</a:t>
            </a:r>
            <a:r>
              <a:rPr lang="en-US" dirty="0" err="1" smtClean="0">
                <a:sym typeface="Wingdings" panose="05000000000000000000" pitchFamily="2" charset="2"/>
              </a:rPr>
              <a:t>jmx</a:t>
            </a:r>
            <a:r>
              <a:rPr lang="en-US" dirty="0" smtClean="0">
                <a:sym typeface="Wingdings" panose="05000000000000000000" pitchFamily="2" charset="2"/>
              </a:rPr>
              <a:t>, manager-status"/&gt;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  &lt;user username="</a:t>
            </a:r>
            <a:r>
              <a:rPr lang="en-US" dirty="0" err="1" smtClean="0">
                <a:sym typeface="Wingdings" panose="05000000000000000000" pitchFamily="2" charset="2"/>
              </a:rPr>
              <a:t>deployer</a:t>
            </a:r>
            <a:r>
              <a:rPr lang="en-US" dirty="0" smtClean="0">
                <a:sym typeface="Wingdings" panose="05000000000000000000" pitchFamily="2" charset="2"/>
              </a:rPr>
              <a:t>" password="</a:t>
            </a:r>
            <a:r>
              <a:rPr lang="en-US" dirty="0" err="1" smtClean="0">
                <a:sym typeface="Wingdings" panose="05000000000000000000" pitchFamily="2" charset="2"/>
              </a:rPr>
              <a:t>deployer</a:t>
            </a:r>
            <a:r>
              <a:rPr lang="en-US" dirty="0" smtClean="0">
                <a:sym typeface="Wingdings" panose="05000000000000000000" pitchFamily="2" charset="2"/>
              </a:rPr>
              <a:t>" roles="manager-script"/&gt;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  &lt;user username="tomcat" password="s3cret" roles="manager-</a:t>
            </a:r>
            <a:r>
              <a:rPr lang="en-US" dirty="0" err="1" smtClean="0">
                <a:sym typeface="Wingdings" panose="05000000000000000000" pitchFamily="2" charset="2"/>
              </a:rPr>
              <a:t>gui</a:t>
            </a:r>
            <a:r>
              <a:rPr lang="en-US" dirty="0" smtClean="0">
                <a:sym typeface="Wingdings" panose="05000000000000000000" pitchFamily="2" charset="2"/>
              </a:rPr>
              <a:t>"/&gt;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Install Deploy to container plugin in Jenkins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Draft credentials : Username with password : username and password is </a:t>
            </a:r>
            <a:r>
              <a:rPr lang="en-US" dirty="0" err="1" smtClean="0">
                <a:sym typeface="Wingdings" panose="05000000000000000000" pitchFamily="2" charset="2"/>
              </a:rPr>
              <a:t>deployer</a:t>
            </a:r>
            <a:r>
              <a:rPr lang="en-US" dirty="0" smtClean="0">
                <a:sym typeface="Wingdings" panose="05000000000000000000" pitchFamily="2" charset="2"/>
              </a:rPr>
              <a:t>  .rest comment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In</a:t>
            </a:r>
            <a:r>
              <a:rPr lang="en-US" baseline="0" dirty="0" smtClean="0">
                <a:sym typeface="Wingdings" panose="05000000000000000000" pitchFamily="2" charset="2"/>
              </a:rPr>
              <a:t> post build action :  Deploy war/ear to container : WAR/EAR File : **/*.war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Add container : Tomcat 8x :: use credentials[</a:t>
            </a:r>
            <a:r>
              <a:rPr lang="en-US" baseline="0" dirty="0" err="1" smtClean="0">
                <a:sym typeface="Wingdings" panose="05000000000000000000" pitchFamily="2" charset="2"/>
              </a:rPr>
              <a:t>deployer</a:t>
            </a:r>
            <a:r>
              <a:rPr lang="en-US" baseline="0" dirty="0" smtClean="0">
                <a:sym typeface="Wingdings" panose="05000000000000000000" pitchFamily="2" charset="2"/>
              </a:rPr>
              <a:t>/</a:t>
            </a:r>
            <a:r>
              <a:rPr lang="en-US" baseline="0" dirty="0" err="1" smtClean="0">
                <a:sym typeface="Wingdings" panose="05000000000000000000" pitchFamily="2" charset="2"/>
              </a:rPr>
              <a:t>deployer</a:t>
            </a:r>
            <a:r>
              <a:rPr lang="en-US" baseline="0" dirty="0" smtClean="0">
                <a:sym typeface="Wingdings" panose="05000000000000000000" pitchFamily="2" charset="2"/>
              </a:rPr>
              <a:t>] and the </a:t>
            </a:r>
            <a:r>
              <a:rPr lang="en-US" baseline="0" dirty="0" err="1" smtClean="0">
                <a:sym typeface="Wingdings" panose="05000000000000000000" pitchFamily="2" charset="2"/>
              </a:rPr>
              <a:t>url</a:t>
            </a:r>
            <a:r>
              <a:rPr lang="en-US" baseline="0" dirty="0" smtClean="0">
                <a:sym typeface="Wingdings" panose="05000000000000000000" pitchFamily="2" charset="2"/>
              </a:rPr>
              <a:t> from tomcat web :http://&lt;&gt;:8090/ run the job in Jenkins   web app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to previously configured </a:t>
            </a:r>
            <a:r>
              <a:rPr lang="en-US" dirty="0" err="1" smtClean="0"/>
              <a:t>Ansible</a:t>
            </a:r>
            <a:r>
              <a:rPr lang="en-US" dirty="0" smtClean="0"/>
              <a:t> server :</a:t>
            </a:r>
          </a:p>
          <a:p>
            <a:r>
              <a:rPr lang="en-US" dirty="0" smtClean="0"/>
              <a:t>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Visudo</a:t>
            </a:r>
            <a:r>
              <a:rPr lang="en-US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## Allow root to run any commands anywhere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root    ALL=(ALL)       ALL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ansadmin</a:t>
            </a:r>
            <a:r>
              <a:rPr lang="en-US" dirty="0" smtClean="0">
                <a:sym typeface="Wingdings" panose="05000000000000000000" pitchFamily="2" charset="2"/>
              </a:rPr>
              <a:t> ALL=(ALL)   NOPASSWD: ALL</a:t>
            </a:r>
            <a:endParaRPr lang="en-US" dirty="0" smtClean="0"/>
          </a:p>
          <a:p>
            <a:r>
              <a:rPr lang="en-US" dirty="0" err="1" smtClean="0"/>
              <a:t>useradd</a:t>
            </a:r>
            <a:r>
              <a:rPr lang="en-US" dirty="0" smtClean="0"/>
              <a:t> </a:t>
            </a:r>
            <a:r>
              <a:rPr lang="en-US" dirty="0" err="1" smtClean="0"/>
              <a:t>devopsusr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passwd</a:t>
            </a:r>
            <a:r>
              <a:rPr lang="en-US" dirty="0" smtClean="0"/>
              <a:t> </a:t>
            </a:r>
            <a:r>
              <a:rPr lang="en-US" dirty="0" err="1" smtClean="0"/>
              <a:t>devopsusr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===== change this on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ansible</a:t>
            </a:r>
            <a:r>
              <a:rPr lang="en-US" baseline="0" dirty="0" smtClean="0">
                <a:sym typeface="Wingdings" panose="05000000000000000000" pitchFamily="2" charset="2"/>
              </a:rPr>
              <a:t> as well as tomcat server .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su</a:t>
            </a:r>
            <a:r>
              <a:rPr lang="en-US" baseline="0" dirty="0" smtClean="0">
                <a:sym typeface="Wingdings" panose="05000000000000000000" pitchFamily="2" charset="2"/>
              </a:rPr>
              <a:t> – </a:t>
            </a:r>
            <a:r>
              <a:rPr lang="en-US" baseline="0" dirty="0" err="1" smtClean="0">
                <a:sym typeface="Wingdings" panose="05000000000000000000" pitchFamily="2" charset="2"/>
              </a:rPr>
              <a:t>ansadmin</a:t>
            </a:r>
            <a:r>
              <a:rPr lang="en-US" baseline="0" dirty="0" smtClean="0">
                <a:sym typeface="Wingdings" panose="05000000000000000000" pitchFamily="2" charset="2"/>
              </a:rPr>
              <a:t>  (In </a:t>
            </a:r>
            <a:r>
              <a:rPr lang="en-US" baseline="0" dirty="0" err="1" smtClean="0">
                <a:sym typeface="Wingdings" panose="05000000000000000000" pitchFamily="2" charset="2"/>
              </a:rPr>
              <a:t>Ansible</a:t>
            </a:r>
            <a:r>
              <a:rPr lang="en-US" baseline="0" dirty="0" smtClean="0">
                <a:sym typeface="Wingdings" panose="05000000000000000000" pitchFamily="2" charset="2"/>
              </a:rPr>
              <a:t> machine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ssh-keygen</a:t>
            </a:r>
            <a:r>
              <a:rPr lang="en-US" baseline="0" dirty="0" smtClean="0">
                <a:sym typeface="Wingdings" panose="05000000000000000000" pitchFamily="2" charset="2"/>
              </a:rPr>
              <a:t> -- &gt; </a:t>
            </a:r>
            <a:r>
              <a:rPr lang="en-US" baseline="0" dirty="0" err="1" smtClean="0">
                <a:sym typeface="Wingdings" panose="05000000000000000000" pitchFamily="2" charset="2"/>
              </a:rPr>
              <a:t>ssh</a:t>
            </a:r>
            <a:r>
              <a:rPr lang="en-US" baseline="0" dirty="0" smtClean="0">
                <a:sym typeface="Wingdings" panose="05000000000000000000" pitchFamily="2" charset="2"/>
              </a:rPr>
              <a:t>-copy-id &lt;target system </a:t>
            </a:r>
            <a:r>
              <a:rPr lang="en-US" baseline="0" dirty="0" err="1" smtClean="0">
                <a:sym typeface="Wingdings" panose="05000000000000000000" pitchFamily="2" charset="2"/>
              </a:rPr>
              <a:t>ip</a:t>
            </a:r>
            <a:r>
              <a:rPr lang="en-US" baseline="0" dirty="0" smtClean="0">
                <a:sym typeface="Wingdings" panose="05000000000000000000" pitchFamily="2" charset="2"/>
              </a:rPr>
              <a:t>/tom cat &gt; -- &gt; once copied try to </a:t>
            </a:r>
            <a:r>
              <a:rPr lang="en-US" baseline="0" dirty="0" err="1" smtClean="0">
                <a:sym typeface="Wingdings" panose="05000000000000000000" pitchFamily="2" charset="2"/>
              </a:rPr>
              <a:t>ssh</a:t>
            </a:r>
            <a:r>
              <a:rPr lang="en-US" baseline="0" dirty="0" smtClean="0">
                <a:sym typeface="Wingdings" panose="05000000000000000000" pitchFamily="2" charset="2"/>
              </a:rPr>
              <a:t> &lt;</a:t>
            </a:r>
            <a:r>
              <a:rPr lang="en-US" baseline="0" dirty="0" err="1" smtClean="0">
                <a:sym typeface="Wingdings" panose="05000000000000000000" pitchFamily="2" charset="2"/>
              </a:rPr>
              <a:t>ip</a:t>
            </a:r>
            <a:r>
              <a:rPr lang="en-US" baseline="0" dirty="0" smtClean="0">
                <a:sym typeface="Wingdings" panose="05000000000000000000" pitchFamily="2" charset="2"/>
              </a:rPr>
              <a:t> of the prod machine 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[ To get target system IP go there and -- &gt; </a:t>
            </a:r>
            <a:r>
              <a:rPr lang="en-US" baseline="0" dirty="0" err="1" smtClean="0">
                <a:sym typeface="Wingdings" panose="05000000000000000000" pitchFamily="2" charset="2"/>
              </a:rPr>
              <a:t>ifconfig</a:t>
            </a:r>
            <a:r>
              <a:rPr lang="en-US" baseline="0" dirty="0" smtClean="0">
                <a:sym typeface="Wingdings" panose="05000000000000000000" pitchFamily="2" charset="2"/>
              </a:rPr>
              <a:t> –a   ]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As </a:t>
            </a:r>
            <a:r>
              <a:rPr lang="en-US" baseline="0" dirty="0" err="1" smtClean="0">
                <a:sym typeface="Wingdings" panose="05000000000000000000" pitchFamily="2" charset="2"/>
              </a:rPr>
              <a:t>ansadmin</a:t>
            </a:r>
            <a:r>
              <a:rPr lang="en-US" baseline="0" dirty="0" smtClean="0">
                <a:sym typeface="Wingdings" panose="05000000000000000000" pitchFamily="2" charset="2"/>
              </a:rPr>
              <a:t> -- &gt; vi /</a:t>
            </a:r>
            <a:r>
              <a:rPr lang="en-US" baseline="0" dirty="0" err="1" smtClean="0">
                <a:sym typeface="Wingdings" panose="05000000000000000000" pitchFamily="2" charset="2"/>
              </a:rPr>
              <a:t>etc</a:t>
            </a:r>
            <a:r>
              <a:rPr lang="en-US" baseline="0" dirty="0" smtClean="0">
                <a:sym typeface="Wingdings" panose="05000000000000000000" pitchFamily="2" charset="2"/>
              </a:rPr>
              <a:t>/</a:t>
            </a:r>
            <a:r>
              <a:rPr lang="en-US" baseline="0" dirty="0" err="1" smtClean="0">
                <a:sym typeface="Wingdings" panose="05000000000000000000" pitchFamily="2" charset="2"/>
              </a:rPr>
              <a:t>ansible</a:t>
            </a:r>
            <a:r>
              <a:rPr lang="en-US" baseline="0" dirty="0" smtClean="0">
                <a:sym typeface="Wingdings" panose="05000000000000000000" pitchFamily="2" charset="2"/>
              </a:rPr>
              <a:t>/hosts    here add [webservers]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                                                                   &lt;</a:t>
            </a:r>
            <a:r>
              <a:rPr lang="en-US" baseline="0" dirty="0" err="1" smtClean="0">
                <a:sym typeface="Wingdings" panose="05000000000000000000" pitchFamily="2" charset="2"/>
              </a:rPr>
              <a:t>ip</a:t>
            </a:r>
            <a:r>
              <a:rPr lang="en-US" baseline="0" dirty="0" smtClean="0">
                <a:sym typeface="Wingdings" panose="05000000000000000000" pitchFamily="2" charset="2"/>
              </a:rPr>
              <a:t> of the prod machine&gt; -- &gt; :</a:t>
            </a:r>
            <a:r>
              <a:rPr lang="en-US" baseline="0" dirty="0" err="1" smtClean="0">
                <a:sym typeface="Wingdings" panose="05000000000000000000" pitchFamily="2" charset="2"/>
              </a:rPr>
              <a:t>wq</a:t>
            </a:r>
            <a:r>
              <a:rPr lang="en-US" baseline="0" dirty="0" smtClean="0">
                <a:sym typeface="Wingdings" panose="05000000000000000000" pitchFamily="2" charset="2"/>
              </a:rPr>
              <a:t>   -- &gt;  </a:t>
            </a:r>
            <a:r>
              <a:rPr lang="en-US" baseline="0" dirty="0" err="1" smtClean="0">
                <a:sym typeface="Wingdings" panose="05000000000000000000" pitchFamily="2" charset="2"/>
              </a:rPr>
              <a:t>ansible</a:t>
            </a:r>
            <a:r>
              <a:rPr lang="en-US" baseline="0" dirty="0" smtClean="0">
                <a:sym typeface="Wingdings" panose="05000000000000000000" pitchFamily="2" charset="2"/>
              </a:rPr>
              <a:t> all –m ping -- &gt; done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chown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ansadmin:ansadmin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/opt/playbooks/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Now we go to home directory  -- &gt; cd /opt/playbooks/ -- &gt; cat </a:t>
            </a:r>
            <a:r>
              <a:rPr lang="en-US" baseline="0" dirty="0" err="1" smtClean="0">
                <a:sym typeface="Wingdings" panose="05000000000000000000" pitchFamily="2" charset="2"/>
              </a:rPr>
              <a:t>copyfile.yml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---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hosts: web-servers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     become: true 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      tasks: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         - name : copy war onto tom cat server 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            copy 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               </a:t>
            </a:r>
            <a:r>
              <a:rPr lang="en-US" baseline="0" dirty="0" err="1" smtClean="0">
                <a:sym typeface="Wingdings" panose="05000000000000000000" pitchFamily="2" charset="2"/>
              </a:rPr>
              <a:t>src</a:t>
            </a:r>
            <a:r>
              <a:rPr lang="en-US" baseline="0" dirty="0" smtClean="0">
                <a:sym typeface="Wingdings" panose="05000000000000000000" pitchFamily="2" charset="2"/>
              </a:rPr>
              <a:t> :  /opt/playbooks/</a:t>
            </a:r>
            <a:r>
              <a:rPr lang="en-US" baseline="0" dirty="0" err="1" smtClean="0">
                <a:sym typeface="Wingdings" panose="05000000000000000000" pitchFamily="2" charset="2"/>
              </a:rPr>
              <a:t>webapp</a:t>
            </a:r>
            <a:r>
              <a:rPr lang="en-US" baseline="0" dirty="0" smtClean="0">
                <a:sym typeface="Wingdings" panose="05000000000000000000" pitchFamily="2" charset="2"/>
              </a:rPr>
              <a:t>/target/</a:t>
            </a:r>
            <a:r>
              <a:rPr lang="en-US" baseline="0" dirty="0" err="1" smtClean="0">
                <a:sym typeface="Wingdings" panose="05000000000000000000" pitchFamily="2" charset="2"/>
              </a:rPr>
              <a:t>webapp.war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               </a:t>
            </a:r>
            <a:r>
              <a:rPr lang="en-US" baseline="0" dirty="0" err="1" smtClean="0">
                <a:sym typeface="Wingdings" panose="05000000000000000000" pitchFamily="2" charset="2"/>
              </a:rPr>
              <a:t>dest</a:t>
            </a:r>
            <a:r>
              <a:rPr lang="en-US" baseline="0" dirty="0" smtClean="0">
                <a:sym typeface="Wingdings" panose="05000000000000000000" pitchFamily="2" charset="2"/>
              </a:rPr>
              <a:t>: /opt/apache-tomcat-8.5.32/</a:t>
            </a:r>
            <a:r>
              <a:rPr lang="en-US" baseline="0" dirty="0" err="1" smtClean="0">
                <a:sym typeface="Wingdings" panose="05000000000000000000" pitchFamily="2" charset="2"/>
              </a:rPr>
              <a:t>webapps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cat  /</a:t>
            </a:r>
            <a:r>
              <a:rPr lang="en-US" baseline="0" dirty="0" err="1" smtClean="0">
                <a:sym typeface="Wingdings" panose="05000000000000000000" pitchFamily="2" charset="2"/>
              </a:rPr>
              <a:t>etc</a:t>
            </a:r>
            <a:r>
              <a:rPr lang="en-US" baseline="0" dirty="0" smtClean="0">
                <a:sym typeface="Wingdings" panose="05000000000000000000" pitchFamily="2" charset="2"/>
              </a:rPr>
              <a:t>/</a:t>
            </a:r>
            <a:r>
              <a:rPr lang="en-US" baseline="0" dirty="0" err="1" smtClean="0">
                <a:sym typeface="Wingdings" panose="05000000000000000000" pitchFamily="2" charset="2"/>
              </a:rPr>
              <a:t>ansible</a:t>
            </a:r>
            <a:r>
              <a:rPr lang="en-US" baseline="0" dirty="0" smtClean="0">
                <a:sym typeface="Wingdings" panose="05000000000000000000" pitchFamily="2" charset="2"/>
              </a:rPr>
              <a:t>/hosts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Install Jenkins Plugin : publish over SSH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Now in configure section : publish over </a:t>
            </a:r>
            <a:r>
              <a:rPr lang="en-US" baseline="0" dirty="0" err="1" smtClean="0">
                <a:sym typeface="Wingdings" panose="05000000000000000000" pitchFamily="2" charset="2"/>
              </a:rPr>
              <a:t>ssh</a:t>
            </a:r>
            <a:r>
              <a:rPr lang="en-US" baseline="0" dirty="0" smtClean="0">
                <a:sym typeface="Wingdings" panose="05000000000000000000" pitchFamily="2" charset="2"/>
              </a:rPr>
              <a:t> : SSH Server :: name = </a:t>
            </a:r>
            <a:r>
              <a:rPr lang="en-US" baseline="0" dirty="0" err="1" smtClean="0">
                <a:sym typeface="Wingdings" panose="05000000000000000000" pitchFamily="2" charset="2"/>
              </a:rPr>
              <a:t>ansible_server</a:t>
            </a:r>
            <a:r>
              <a:rPr lang="en-US" baseline="0" dirty="0" smtClean="0">
                <a:sym typeface="Wingdings" panose="05000000000000000000" pitchFamily="2" charset="2"/>
              </a:rPr>
              <a:t> :: hostname = &lt;</a:t>
            </a:r>
            <a:r>
              <a:rPr lang="en-US" baseline="0" dirty="0" err="1" smtClean="0">
                <a:sym typeface="Wingdings" panose="05000000000000000000" pitchFamily="2" charset="2"/>
              </a:rPr>
              <a:t>pvt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ip</a:t>
            </a:r>
            <a:r>
              <a:rPr lang="en-US" baseline="0" dirty="0" smtClean="0">
                <a:sym typeface="Wingdings" panose="05000000000000000000" pitchFamily="2" charset="2"/>
              </a:rPr>
              <a:t> of </a:t>
            </a:r>
            <a:r>
              <a:rPr lang="en-US" baseline="0" dirty="0" err="1" smtClean="0">
                <a:sym typeface="Wingdings" panose="05000000000000000000" pitchFamily="2" charset="2"/>
              </a:rPr>
              <a:t>ansible</a:t>
            </a:r>
            <a:r>
              <a:rPr lang="en-US" baseline="0" dirty="0" smtClean="0">
                <a:sym typeface="Wingdings" panose="05000000000000000000" pitchFamily="2" charset="2"/>
              </a:rPr>
              <a:t> server &gt; :: username = </a:t>
            </a:r>
            <a:r>
              <a:rPr lang="en-US" baseline="0" dirty="0" err="1" smtClean="0">
                <a:sym typeface="Wingdings" panose="05000000000000000000" pitchFamily="2" charset="2"/>
              </a:rPr>
              <a:t>ansadmin</a:t>
            </a:r>
            <a:r>
              <a:rPr lang="en-US" baseline="0" dirty="0" smtClean="0">
                <a:sym typeface="Wingdings" panose="05000000000000000000" pitchFamily="2" charset="2"/>
              </a:rPr>
              <a:t> :: password based authentication and give the password :: save :: test connection ::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Now in post build step :: send files or execute command over SSH ::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Source files : </a:t>
            </a:r>
            <a:r>
              <a:rPr lang="en-US" baseline="0" dirty="0" err="1" smtClean="0">
                <a:sym typeface="Wingdings" panose="05000000000000000000" pitchFamily="2" charset="2"/>
              </a:rPr>
              <a:t>webapp</a:t>
            </a:r>
            <a:r>
              <a:rPr lang="en-US" baseline="0" dirty="0" smtClean="0">
                <a:sym typeface="Wingdings" panose="05000000000000000000" pitchFamily="2" charset="2"/>
              </a:rPr>
              <a:t>/target/*.war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Remote directory  = //opt//playbooks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Exec-command = </a:t>
            </a:r>
            <a:r>
              <a:rPr lang="en-US" baseline="0" dirty="0" err="1" smtClean="0">
                <a:sym typeface="Wingdings" panose="05000000000000000000" pitchFamily="2" charset="2"/>
              </a:rPr>
              <a:t>ansible</a:t>
            </a:r>
            <a:r>
              <a:rPr lang="en-US" baseline="0" dirty="0" smtClean="0">
                <a:sym typeface="Wingdings" panose="05000000000000000000" pitchFamily="2" charset="2"/>
              </a:rPr>
              <a:t>-playbook /opt/playbooks/</a:t>
            </a:r>
            <a:r>
              <a:rPr lang="en-US" baseline="0" dirty="0" err="1" smtClean="0">
                <a:sym typeface="Wingdings" panose="05000000000000000000" pitchFamily="2" charset="2"/>
              </a:rPr>
              <a:t>copyfile.yml</a:t>
            </a:r>
            <a:r>
              <a:rPr lang="en-US" baseline="0" dirty="0" smtClean="0">
                <a:sym typeface="Wingdings" panose="05000000000000000000" pitchFamily="2" charset="2"/>
              </a:rPr>
              <a:t> [use another publisher over </a:t>
            </a:r>
            <a:r>
              <a:rPr lang="en-US" baseline="0" dirty="0" err="1" smtClean="0">
                <a:sym typeface="Wingdings" panose="05000000000000000000" pitchFamily="2" charset="2"/>
              </a:rPr>
              <a:t>ssh</a:t>
            </a:r>
            <a:r>
              <a:rPr lang="en-US" baseline="0" dirty="0" smtClean="0">
                <a:sym typeface="Wingdings" panose="05000000000000000000" pitchFamily="2" charset="2"/>
              </a:rPr>
              <a:t>]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7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playbooks from Jenkins: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 any image or container existing from previous run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.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host file under </a:t>
            </a:r>
            <a:r>
              <a:rPr lang="en-US" dirty="0" smtClean="0"/>
              <a:t>opt/</a:t>
            </a:r>
            <a:r>
              <a:rPr lang="en-US" dirty="0" err="1" smtClean="0"/>
              <a:t>docker</a:t>
            </a:r>
            <a:r>
              <a:rPr lang="en-US" dirty="0" smtClean="0"/>
              <a:t> and put local host there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command in exec command section -- &gt; </a:t>
            </a:r>
            <a:r>
              <a:rPr lang="en-US" dirty="0" err="1" smtClean="0"/>
              <a:t>ansible</a:t>
            </a:r>
            <a:r>
              <a:rPr lang="en-US" dirty="0" smtClean="0"/>
              <a:t>-playbook -</a:t>
            </a:r>
            <a:r>
              <a:rPr lang="en-US" dirty="0" err="1" smtClean="0"/>
              <a:t>i</a:t>
            </a:r>
            <a:r>
              <a:rPr lang="en-US" dirty="0" smtClean="0"/>
              <a:t> opt/</a:t>
            </a:r>
            <a:r>
              <a:rPr lang="en-US" dirty="0" err="1" smtClean="0"/>
              <a:t>docker</a:t>
            </a:r>
            <a:r>
              <a:rPr lang="en-US" dirty="0" smtClean="0"/>
              <a:t>/hosts opt/</a:t>
            </a:r>
            <a:r>
              <a:rPr lang="en-US" dirty="0" err="1" smtClean="0"/>
              <a:t>docker</a:t>
            </a:r>
            <a:r>
              <a:rPr lang="en-US" dirty="0" smtClean="0"/>
              <a:t>/simple-</a:t>
            </a:r>
            <a:r>
              <a:rPr lang="en-US" dirty="0" err="1" smtClean="0"/>
              <a:t>devops</a:t>
            </a:r>
            <a:r>
              <a:rPr lang="en-US" dirty="0" smtClean="0"/>
              <a:t>-</a:t>
            </a:r>
            <a:r>
              <a:rPr lang="en-US" dirty="0" err="1" smtClean="0"/>
              <a:t>image.yml</a:t>
            </a:r>
            <a:r>
              <a:rPr lang="en-US" dirty="0" smtClean="0"/>
              <a:t> 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Docker tag simple-</a:t>
            </a:r>
            <a:r>
              <a:rPr lang="en-US" dirty="0" err="1" smtClean="0"/>
              <a:t>devops</a:t>
            </a:r>
            <a:r>
              <a:rPr lang="en-US" dirty="0" smtClean="0"/>
              <a:t>-image vikas99341/simple-</a:t>
            </a:r>
            <a:r>
              <a:rPr lang="en-US" dirty="0" err="1" smtClean="0"/>
              <a:t>devops</a:t>
            </a:r>
            <a:r>
              <a:rPr lang="en-US" dirty="0" smtClean="0"/>
              <a:t>-image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Docker login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Docker push vikas99341/simple-</a:t>
            </a:r>
            <a:r>
              <a:rPr lang="en-US" dirty="0" err="1" smtClean="0"/>
              <a:t>devops</a:t>
            </a:r>
            <a:r>
              <a:rPr lang="en-US" dirty="0" smtClean="0"/>
              <a:t>-image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Delete the existing image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Docker pull vikas99341/simple-</a:t>
            </a:r>
            <a:r>
              <a:rPr lang="en-US" dirty="0" err="1" smtClean="0"/>
              <a:t>devops</a:t>
            </a:r>
            <a:r>
              <a:rPr lang="en-US" dirty="0" smtClean="0"/>
              <a:t>-image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Login to </a:t>
            </a:r>
            <a:r>
              <a:rPr lang="en-US" dirty="0" err="1" smtClean="0"/>
              <a:t>docker</a:t>
            </a:r>
            <a:r>
              <a:rPr lang="en-US" dirty="0" smtClean="0"/>
              <a:t> putty now</a:t>
            </a:r>
            <a:r>
              <a:rPr lang="en-US" baseline="0" dirty="0" smtClean="0"/>
              <a:t> – switch to </a:t>
            </a:r>
            <a:r>
              <a:rPr lang="en-US" baseline="0" dirty="0" err="1" smtClean="0"/>
              <a:t>ansadmin</a:t>
            </a:r>
            <a:r>
              <a:rPr lang="en-US" baseline="0" dirty="0" smtClean="0"/>
              <a:t> – id – add him to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group – try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pull </a:t>
            </a: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resolve system errors</a:t>
            </a:r>
            <a:r>
              <a:rPr lang="en-US" baseline="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System low memory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Unreachable server before they have negative impact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Detects network and server problems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 root cause of any issue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Maintain security and </a:t>
            </a:r>
            <a:r>
              <a:rPr lang="en-US" baseline="0" dirty="0" err="1" smtClean="0"/>
              <a:t>availibity</a:t>
            </a:r>
            <a:r>
              <a:rPr lang="en-US" baseline="0" dirty="0" smtClean="0"/>
              <a:t> of the services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Monitors and trouble shoot performance issue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Plan infra updates before outdated systems cause business interruption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Automatically fix issues when detected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Infra outage will have minimum impact &amp; can monitor entire business logs 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7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Nagios is an open-source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devops</a:t>
            </a:r>
            <a:r>
              <a:rPr lang="en-US" baseline="0" dirty="0" smtClean="0"/>
              <a:t> tool which is used for monitoring </a:t>
            </a:r>
            <a:r>
              <a:rPr lang="en-US" baseline="0" dirty="0" err="1" smtClean="0"/>
              <a:t>systems,networks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infrastructure.It</a:t>
            </a:r>
            <a:r>
              <a:rPr lang="en-US" baseline="0" dirty="0" smtClean="0"/>
              <a:t> also offers monitoring and alerting services for any configurable event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4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kubernetes</a:t>
            </a:r>
            <a:endParaRPr lang="en-US" dirty="0" smtClean="0"/>
          </a:p>
          <a:p>
            <a:r>
              <a:rPr lang="en-US" dirty="0" smtClean="0"/>
              <a:t>Setting</a:t>
            </a:r>
            <a:r>
              <a:rPr lang="en-US" baseline="0" dirty="0" smtClean="0"/>
              <a:t> up 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 environment .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kubectl</a:t>
            </a:r>
            <a:r>
              <a:rPr lang="en-US" baseline="0" dirty="0" smtClean="0"/>
              <a:t> command </a:t>
            </a:r>
          </a:p>
          <a:p>
            <a:r>
              <a:rPr lang="en-US" baseline="0" dirty="0" smtClean="0"/>
              <a:t>Writing deployment and service file .</a:t>
            </a:r>
          </a:p>
          <a:p>
            <a:r>
              <a:rPr lang="en-US" baseline="0" dirty="0" smtClean="0"/>
              <a:t>Creating </a:t>
            </a:r>
            <a:r>
              <a:rPr lang="en-US" baseline="0" dirty="0" err="1" smtClean="0"/>
              <a:t>ansible</a:t>
            </a:r>
            <a:r>
              <a:rPr lang="en-US" baseline="0" dirty="0" smtClean="0"/>
              <a:t> to deploy .</a:t>
            </a:r>
          </a:p>
          <a:p>
            <a:r>
              <a:rPr lang="en-US" baseline="0" dirty="0" smtClean="0"/>
              <a:t>Integration with Jenkins .</a:t>
            </a:r>
          </a:p>
          <a:p>
            <a:r>
              <a:rPr lang="en-US" baseline="0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2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way : </a:t>
            </a:r>
            <a:r>
              <a:rPr lang="en-US" dirty="0" err="1" smtClean="0"/>
              <a:t>docker</a:t>
            </a:r>
            <a:r>
              <a:rPr lang="en-US" dirty="0" smtClean="0"/>
              <a:t> run -d --restart</a:t>
            </a:r>
            <a:r>
              <a:rPr lang="en-US" baseline="0" dirty="0" smtClean="0"/>
              <a:t>=always -d -p 8081:8081 --name nexus -v nexus:/nexus-data </a:t>
            </a:r>
            <a:r>
              <a:rPr lang="en-US" baseline="0" dirty="0" err="1" smtClean="0"/>
              <a:t>sonatype</a:t>
            </a:r>
            <a:r>
              <a:rPr lang="en-US" baseline="0" dirty="0" smtClean="0"/>
              <a:t>/nexus3 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logs -f nexus </a:t>
            </a:r>
            <a:r>
              <a:rPr lang="en-US" baseline="0" dirty="0" smtClean="0">
                <a:sym typeface="Wingdings" panose="05000000000000000000" pitchFamily="2" charset="2"/>
              </a:rPr>
              <a:t> wait till you get up and running message 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login using admin and admin123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create Repository -- &gt;maven2(hosted) -- &gt; give a name -- &gt; version Policy = Mixed -- &gt; Layout policy =Permissive -- &gt; deployment policy =Allow redeploy -- &gt; Create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In Jenkins configure -- &gt; add post build step -- &gt;  Nexus artifact uploader -- &gt;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4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9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30E3-FD5A-4561-8D10-9D9630BFB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F9B7-963D-4431-8C4E-AD04BF80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 - OPS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Vikas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Tomcat </a:t>
            </a:r>
            <a:r>
              <a:rPr lang="en-US" dirty="0" smtClean="0"/>
              <a:t>EC2 </a:t>
            </a:r>
            <a:r>
              <a:rPr lang="en-US" dirty="0"/>
              <a:t>instance | Tomcat </a:t>
            </a:r>
            <a:r>
              <a:rPr lang="en-US" dirty="0" smtClean="0"/>
              <a:t>server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495" y="1519084"/>
            <a:ext cx="11120470" cy="46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DevOps Project-2 | CI/CD </a:t>
            </a:r>
            <a:r>
              <a:rPr lang="en-US" dirty="0" smtClean="0"/>
              <a:t>pipeline using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6043" y="1320780"/>
            <a:ext cx="9552214" cy="51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7331" y="1027906"/>
            <a:ext cx="11137338" cy="50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61950"/>
            <a:ext cx="114871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428625"/>
            <a:ext cx="118967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509587"/>
            <a:ext cx="117729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15" y="471054"/>
            <a:ext cx="12096585" cy="543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783" y="1989233"/>
            <a:ext cx="5276850" cy="3219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125"/>
            <a:ext cx="12078032" cy="1275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687" y="1633537"/>
            <a:ext cx="8810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3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10239</TotalTime>
  <Words>957</Words>
  <Application>Microsoft Office PowerPoint</Application>
  <PresentationFormat>Widescreen</PresentationFormat>
  <Paragraphs>130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DEV - OPS </vt:lpstr>
      <vt:lpstr>Tomcat EC2 instance | Tomcat server setup</vt:lpstr>
      <vt:lpstr>DevOps Project-2 | CI/CD pipeline using Ansible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- OPS</dc:title>
  <dc:creator>Vikas, Kumar</dc:creator>
  <cp:lastModifiedBy>Vikas, Kumar</cp:lastModifiedBy>
  <cp:revision>341</cp:revision>
  <dcterms:created xsi:type="dcterms:W3CDTF">2019-08-21T08:15:24Z</dcterms:created>
  <dcterms:modified xsi:type="dcterms:W3CDTF">2020-04-02T09:11:28Z</dcterms:modified>
</cp:coreProperties>
</file>