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3" r:id="rId6"/>
    <p:sldId id="260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933" autoAdjust="0"/>
  </p:normalViewPr>
  <p:slideViewPr>
    <p:cSldViewPr snapToGrid="0">
      <p:cViewPr varScale="1">
        <p:scale>
          <a:sx n="40" d="100"/>
          <a:sy n="40" d="100"/>
        </p:scale>
        <p:origin x="9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A4DA9-05FA-461F-B7AB-13A8F773821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37D3F-29B0-4694-95B5-AA46F0FC8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3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Nexus Repository OSS is a universal repository manager with support</a:t>
            </a:r>
            <a:r>
              <a:rPr lang="en-US" baseline="0" dirty="0"/>
              <a:t> for all major package formats and types .It’s a free solution for storing and sharing </a:t>
            </a:r>
            <a:r>
              <a:rPr lang="en-US" baseline="0" dirty="0" err="1"/>
              <a:t>docker</a:t>
            </a:r>
            <a:r>
              <a:rPr lang="en-US" baseline="0" dirty="0"/>
              <a:t> images and other companies like </a:t>
            </a:r>
            <a:r>
              <a:rPr lang="en-US" baseline="0" dirty="0" err="1"/>
              <a:t>NuGet</a:t>
            </a:r>
            <a:r>
              <a:rPr lang="en-US" baseline="0" dirty="0"/>
              <a:t> or NPM package .</a:t>
            </a:r>
          </a:p>
          <a:p>
            <a:r>
              <a:rPr lang="en-US" baseline="0" dirty="0"/>
              <a:t>   </a:t>
            </a:r>
            <a:r>
              <a:rPr lang="en-US" baseline="0" dirty="0" err="1"/>
              <a:t>docker</a:t>
            </a:r>
            <a:r>
              <a:rPr lang="en-US" baseline="0" dirty="0"/>
              <a:t> run -d --restart=always -d -p 8081:8081 --name nexus -v nexus:/nexus-data </a:t>
            </a:r>
            <a:r>
              <a:rPr lang="en-US" baseline="0" dirty="0" err="1"/>
              <a:t>sonatype</a:t>
            </a:r>
            <a:r>
              <a:rPr lang="en-US" baseline="0" dirty="0"/>
              <a:t>/nexus3</a:t>
            </a:r>
          </a:p>
          <a:p>
            <a:r>
              <a:rPr lang="en-US" baseline="0" dirty="0"/>
              <a:t>   </a:t>
            </a:r>
            <a:r>
              <a:rPr lang="en-US" baseline="0" dirty="0" err="1"/>
              <a:t>docker</a:t>
            </a:r>
            <a:r>
              <a:rPr lang="en-US" baseline="0" dirty="0"/>
              <a:t> logs –f nexus  </a:t>
            </a:r>
          </a:p>
          <a:p>
            <a:endParaRPr lang="en-US" baseline="0" dirty="0"/>
          </a:p>
          <a:p>
            <a:r>
              <a:rPr lang="en-US" baseline="0" dirty="0"/>
              <a:t> admin/admin123</a:t>
            </a:r>
          </a:p>
          <a:p>
            <a:r>
              <a:rPr lang="en-US" baseline="0" dirty="0"/>
              <a:t> repositories – create repository – maven2(hosted)</a:t>
            </a:r>
          </a:p>
          <a:p>
            <a:r>
              <a:rPr lang="en-US" baseline="0" dirty="0"/>
              <a:t> dev – mixed – permissive – </a:t>
            </a:r>
          </a:p>
          <a:p>
            <a:r>
              <a:rPr lang="en-US" baseline="0" dirty="0"/>
              <a:t>In </a:t>
            </a:r>
            <a:r>
              <a:rPr lang="en-US" baseline="0" dirty="0" err="1"/>
              <a:t>jenkins</a:t>
            </a:r>
            <a:r>
              <a:rPr lang="en-US" baseline="0" dirty="0"/>
              <a:t> post step – nexus platform plugin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37D3F-29B0-4694-95B5-AA46F0FC83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69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amazon-</a:t>
            </a:r>
            <a:r>
              <a:rPr lang="en-US" dirty="0" err="1"/>
              <a:t>linx</a:t>
            </a:r>
            <a:r>
              <a:rPr lang="en-US" dirty="0"/>
              <a:t>-extras</a:t>
            </a:r>
            <a:r>
              <a:rPr lang="en-US" baseline="0" dirty="0"/>
              <a:t> list </a:t>
            </a:r>
          </a:p>
          <a:p>
            <a:r>
              <a:rPr lang="en-US" baseline="0" dirty="0"/>
              <a:t>  amazon-</a:t>
            </a:r>
            <a:r>
              <a:rPr lang="en-US" baseline="0" dirty="0" err="1"/>
              <a:t>linux</a:t>
            </a:r>
            <a:r>
              <a:rPr lang="en-US" baseline="0" dirty="0"/>
              <a:t>-extras install &lt;java&gt;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  https://jfrog.com/open-source/</a:t>
            </a:r>
          </a:p>
          <a:p>
            <a:r>
              <a:rPr lang="en-US" baseline="0" dirty="0"/>
              <a:t>  </a:t>
            </a:r>
            <a:r>
              <a:rPr lang="en-US" dirty="0" err="1"/>
              <a:t>docker</a:t>
            </a:r>
            <a:r>
              <a:rPr lang="en-US" dirty="0"/>
              <a:t> pull docker.bintray.io/</a:t>
            </a:r>
            <a:r>
              <a:rPr lang="en-US" dirty="0" err="1"/>
              <a:t>jfrog</a:t>
            </a:r>
            <a:r>
              <a:rPr lang="en-US" dirty="0"/>
              <a:t>/</a:t>
            </a:r>
            <a:r>
              <a:rPr lang="en-US" dirty="0" err="1"/>
              <a:t>artifactory-oss:latest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docker</a:t>
            </a:r>
            <a:r>
              <a:rPr lang="en-US" dirty="0"/>
              <a:t> run -d --restart=always -p 8082:8082 --name </a:t>
            </a:r>
            <a:r>
              <a:rPr lang="en-US" dirty="0" err="1"/>
              <a:t>jfrog</a:t>
            </a:r>
            <a:r>
              <a:rPr lang="en-US" dirty="0"/>
              <a:t> docker.bintray.io/</a:t>
            </a:r>
            <a:r>
              <a:rPr lang="en-US" dirty="0" err="1"/>
              <a:t>jfrog</a:t>
            </a:r>
            <a:r>
              <a:rPr lang="en-US" dirty="0"/>
              <a:t>/</a:t>
            </a:r>
            <a:r>
              <a:rPr lang="en-US" dirty="0" err="1"/>
              <a:t>artifactory-oss</a:t>
            </a:r>
            <a:endParaRPr lang="en-US" dirty="0"/>
          </a:p>
          <a:p>
            <a:r>
              <a:rPr lang="en-US" dirty="0"/>
              <a:t>  ipaddress:8082/</a:t>
            </a:r>
            <a:r>
              <a:rPr lang="en-US" dirty="0" err="1"/>
              <a:t>artifactory</a:t>
            </a:r>
            <a:endParaRPr lang="en-US" dirty="0"/>
          </a:p>
          <a:p>
            <a:r>
              <a:rPr lang="en-US" baseline="0" dirty="0"/>
              <a:t>  admin/password</a:t>
            </a:r>
          </a:p>
          <a:p>
            <a:endParaRPr lang="en-US" baseline="0" dirty="0"/>
          </a:p>
          <a:p>
            <a:r>
              <a:rPr lang="en-US" baseline="0" dirty="0"/>
              <a:t>  http://3.236.28.97:8082/ui/repos/tree/General/artifactory-build-info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37D3F-29B0-4694-95B5-AA46F0FC83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https://repo.maven.apache.org/maven2/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37D3F-29B0-4694-95B5-AA46F0FC83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90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Tom cat</a:t>
            </a:r>
            <a:r>
              <a:rPr lang="en-US" baseline="0" dirty="0"/>
              <a:t> is open source web container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37D3F-29B0-4694-95B5-AA46F0FC83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37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2F80-7CCA-49BC-B1DD-A0824544FA9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0271-7CB9-48F5-B69C-E8EA50E7C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9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2F80-7CCA-49BC-B1DD-A0824544FA9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0271-7CB9-48F5-B69C-E8EA50E7C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8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2F80-7CCA-49BC-B1DD-A0824544FA9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0271-7CB9-48F5-B69C-E8EA50E7C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2F80-7CCA-49BC-B1DD-A0824544FA9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0271-7CB9-48F5-B69C-E8EA50E7C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8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2F80-7CCA-49BC-B1DD-A0824544FA9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0271-7CB9-48F5-B69C-E8EA50E7C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5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2F80-7CCA-49BC-B1DD-A0824544FA9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0271-7CB9-48F5-B69C-E8EA50E7C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4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2F80-7CCA-49BC-B1DD-A0824544FA9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0271-7CB9-48F5-B69C-E8EA50E7C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1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2F80-7CCA-49BC-B1DD-A0824544FA9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0271-7CB9-48F5-B69C-E8EA50E7C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2F80-7CCA-49BC-B1DD-A0824544FA9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0271-7CB9-48F5-B69C-E8EA50E7C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7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2F80-7CCA-49BC-B1DD-A0824544FA9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0271-7CB9-48F5-B69C-E8EA50E7C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2F80-7CCA-49BC-B1DD-A0824544FA9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0271-7CB9-48F5-B69C-E8EA50E7C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0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82F80-7CCA-49BC-B1DD-A0824544FA9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60271-7CB9-48F5-B69C-E8EA50E7C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2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VIKAS</a:t>
            </a:r>
          </a:p>
        </p:txBody>
      </p:sp>
    </p:spTree>
    <p:extLst>
      <p:ext uri="{BB962C8B-B14F-4D97-AF65-F5344CB8AC3E}">
        <p14:creationId xmlns:p14="http://schemas.microsoft.com/office/powerpoint/2010/main" val="262633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3293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6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6018" y="0"/>
            <a:ext cx="7319963" cy="663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88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FF4627-5C9B-42A7-9DC6-0CC367202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" y="337641"/>
            <a:ext cx="12188229" cy="6115502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3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16C8B1-B451-4CB7-9E9A-C23647BA2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281112"/>
            <a:ext cx="101155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4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49" y="168274"/>
            <a:ext cx="11941599" cy="619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02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496" y="1825625"/>
            <a:ext cx="80250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38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3937" y="490537"/>
            <a:ext cx="12539874" cy="512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9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204</Words>
  <Application>Microsoft Office PowerPoint</Application>
  <PresentationFormat>Widescreen</PresentationFormat>
  <Paragraphs>27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NEXUS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NEXUS</dc:title>
  <dc:creator>Vikas, Kumar</dc:creator>
  <cp:lastModifiedBy>Vikas, Kumar</cp:lastModifiedBy>
  <cp:revision>22</cp:revision>
  <dcterms:created xsi:type="dcterms:W3CDTF">2020-04-03T08:36:02Z</dcterms:created>
  <dcterms:modified xsi:type="dcterms:W3CDTF">2021-08-18T17:38:52Z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2021-08-18T11:31:06Z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42a48ce7-9c4d-456d-a13e-1140d8361cb8</vt:lpwstr>
  </property>
  <property fmtid="{D5CDD505-2E9C-101B-9397-08002B2CF9AE}" pid="8" name="MSIP_Label_ea60d57e-af5b-4752-ac57-3e4f28ca11dc_ContentBits">
    <vt:lpwstr>0</vt:lpwstr>
  </property>
</Properties>
</file>