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646" autoAdjust="0"/>
  </p:normalViewPr>
  <p:slideViewPr>
    <p:cSldViewPr snapToGrid="0">
      <p:cViewPr varScale="1">
        <p:scale>
          <a:sx n="52" d="100"/>
          <a:sy n="52" d="100"/>
        </p:scale>
        <p:origin x="18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814DA-BA4D-49EE-890D-4828CDD8C1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16A8A-94C5-4E9E-88C5-85BBDECA5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https://github.com/devops-trainer?tab=repositories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16A8A-94C5-4E9E-88C5-85BBDECA53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9" y="717260"/>
            <a:ext cx="11920393" cy="58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2" y="659823"/>
            <a:ext cx="11533909" cy="61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2" y="0"/>
            <a:ext cx="10307783" cy="67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8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8" y="756371"/>
            <a:ext cx="11043771" cy="54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94" y="780429"/>
            <a:ext cx="10571368" cy="60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9" y="618356"/>
            <a:ext cx="9916140" cy="59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073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</TotalTime>
  <Words>6</Words>
  <Application>Microsoft Office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Selenium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Vikas, Kumar</dc:creator>
  <cp:lastModifiedBy>Vikas, Kumar</cp:lastModifiedBy>
  <cp:revision>2</cp:revision>
  <dcterms:created xsi:type="dcterms:W3CDTF">2020-11-13T09:41:03Z</dcterms:created>
  <dcterms:modified xsi:type="dcterms:W3CDTF">2020-11-13T09:54:59Z</dcterms:modified>
</cp:coreProperties>
</file>