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34" autoAdjust="0"/>
  </p:normalViewPr>
  <p:slideViewPr>
    <p:cSldViewPr snapToGrid="0">
      <p:cViewPr varScale="1">
        <p:scale>
          <a:sx n="53" d="100"/>
          <a:sy n="53" d="100"/>
        </p:scale>
        <p:origin x="18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E1075-F423-4953-BEC4-7F7022DE71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13F5-071A-4820-9211-732BC05FA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r>
              <a:rPr lang="en-US" baseline="0" dirty="0" smtClean="0"/>
              <a:t> Pipeline view plugin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Build Pipeline plugin to get build pipeline view </a:t>
            </a:r>
          </a:p>
          <a:p>
            <a:endParaRPr lang="en-US" baseline="0" dirty="0" smtClean="0"/>
          </a:p>
          <a:p>
            <a:r>
              <a:rPr lang="en-US" baseline="0" dirty="0" smtClean="0"/>
              <a:t>Jenkins pipeline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13F5-071A-4820-9211-732BC05FAC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your pipeline</a:t>
            </a:r>
          </a:p>
          <a:p>
            <a:r>
              <a:rPr lang="en-US" dirty="0" smtClean="0"/>
              <a:t>Durability</a:t>
            </a:r>
          </a:p>
          <a:p>
            <a:r>
              <a:rPr lang="en-US" dirty="0" smtClean="0"/>
              <a:t>Handles user input</a:t>
            </a:r>
          </a:p>
          <a:p>
            <a:r>
              <a:rPr lang="en-US" dirty="0" smtClean="0"/>
              <a:t>Parallel job execution</a:t>
            </a:r>
          </a:p>
          <a:p>
            <a:r>
              <a:rPr lang="en-US" dirty="0" smtClean="0"/>
              <a:t>Complex pipelines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13F5-071A-4820-9211-732BC05FAC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 – user defined model of CD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Node – Machine which is part of the </a:t>
            </a:r>
            <a:r>
              <a:rPr lang="en-US" baseline="0" dirty="0" err="1" smtClean="0"/>
              <a:t>jenkins</a:t>
            </a:r>
            <a:r>
              <a:rPr lang="en-US" baseline="0" dirty="0" smtClean="0"/>
              <a:t> environment</a:t>
            </a:r>
          </a:p>
          <a:p>
            <a:r>
              <a:rPr lang="en-US" baseline="0" dirty="0" smtClean="0"/>
              <a:t>Stage – conceptual distinct subset of a task</a:t>
            </a:r>
          </a:p>
          <a:p>
            <a:r>
              <a:rPr lang="en-US" baseline="0" dirty="0" smtClean="0"/>
              <a:t>Step – single task that has been performed with in a stage ,.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13F5-071A-4820-9211-732BC05FAC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New item &lt;name it &gt; -- pipeline – ok</a:t>
            </a:r>
          </a:p>
          <a:p>
            <a:r>
              <a:rPr lang="en-US" dirty="0" smtClean="0"/>
              <a:t>Pipeline script : take it from jenkins.io save and build </a:t>
            </a:r>
          </a:p>
          <a:p>
            <a:endParaRPr lang="en-US" dirty="0" smtClean="0"/>
          </a:p>
          <a:p>
            <a:r>
              <a:rPr lang="en-US" baseline="0" dirty="0" smtClean="0"/>
              <a:t> node {</a:t>
            </a:r>
          </a:p>
          <a:p>
            <a:r>
              <a:rPr lang="en-US" baseline="0" dirty="0" smtClean="0"/>
              <a:t>          for(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=0; 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&lt;5 ;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++)</a:t>
            </a:r>
          </a:p>
          <a:p>
            <a:r>
              <a:rPr lang="en-US" baseline="0" dirty="0" smtClean="0"/>
              <a:t>	{</a:t>
            </a:r>
          </a:p>
          <a:p>
            <a:r>
              <a:rPr lang="en-US" baseline="0" dirty="0" smtClean="0"/>
              <a:t>	stage(‘Stage  ‘+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{</a:t>
            </a:r>
          </a:p>
          <a:p>
            <a:r>
              <a:rPr lang="en-US" baseline="0" dirty="0" smtClean="0"/>
              <a:t>	echo “Inside Stage “+</a:t>
            </a:r>
            <a:r>
              <a:rPr lang="en-US" baseline="0" dirty="0" err="1" smtClean="0"/>
              <a:t>i</a:t>
            </a:r>
            <a:endParaRPr lang="en-US" baseline="0" dirty="0" smtClean="0"/>
          </a:p>
          <a:p>
            <a:r>
              <a:rPr lang="en-US" baseline="0" dirty="0" smtClean="0"/>
              <a:t>		}</a:t>
            </a:r>
          </a:p>
          <a:p>
            <a:r>
              <a:rPr lang="en-US" baseline="0" dirty="0" smtClean="0"/>
              <a:t>	       }</a:t>
            </a:r>
          </a:p>
          <a:p>
            <a:r>
              <a:rPr lang="en-US" baseline="0" dirty="0" smtClean="0"/>
              <a:t>	}</a:t>
            </a:r>
          </a:p>
          <a:p>
            <a:r>
              <a:rPr lang="en-US" baseline="0" dirty="0" smtClean="0"/>
              <a:t>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Groovy String Interpolation : “ are mandatory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-------------------------------------------------------------------</a:t>
            </a:r>
            <a:endParaRPr lang="en-US" dirty="0" smtClean="0"/>
          </a:p>
          <a:p>
            <a:r>
              <a:rPr lang="en-US" dirty="0" smtClean="0"/>
              <a:t> node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name</a:t>
            </a:r>
            <a:r>
              <a:rPr lang="en-US" baseline="0" dirty="0" smtClean="0"/>
              <a:t> = “Vikas”</a:t>
            </a:r>
          </a:p>
          <a:p>
            <a:r>
              <a:rPr lang="en-US" baseline="0" dirty="0" smtClean="0"/>
              <a:t>	echo “Welcome to ${name}”</a:t>
            </a:r>
            <a:endParaRPr lang="en-US" dirty="0" smtClean="0"/>
          </a:p>
          <a:p>
            <a:r>
              <a:rPr lang="en-US" dirty="0" smtClean="0"/>
              <a:t>           } 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-------------------------------------------------------------------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13F5-071A-4820-9211-732BC05FAC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 line from SCM : 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13F5-071A-4820-9211-732BC05FAC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Slack Notification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Install the plugin Slack Notification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13F5-071A-4820-9211-732BC05FAC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234F-7017-4C6B-8AAC-EB54D3743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27BD-DCF6-4D9B-81C5-C35EC836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33462"/>
            <a:ext cx="8382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90" y="206828"/>
            <a:ext cx="11820164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9" y="986972"/>
            <a:ext cx="11914334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4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" y="100083"/>
            <a:ext cx="11077883" cy="62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4818"/>
            <a:ext cx="10515600" cy="1325563"/>
          </a:xfrm>
        </p:spPr>
        <p:txBody>
          <a:bodyPr/>
          <a:lstStyle/>
          <a:p>
            <a:r>
              <a:rPr lang="en-US" dirty="0" smtClean="0"/>
              <a:t>Scripted Pipeline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79" y="1335314"/>
            <a:ext cx="1190100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4818"/>
            <a:ext cx="10515600" cy="1325563"/>
          </a:xfrm>
        </p:spPr>
        <p:txBody>
          <a:bodyPr/>
          <a:lstStyle/>
          <a:p>
            <a:r>
              <a:rPr lang="en-US" dirty="0" smtClean="0"/>
              <a:t>Declarative Pipeline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177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Scripted Pipeline </vt:lpstr>
      <vt:lpstr>Declarative Pipeline 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Vikas, Kumar</dc:creator>
  <cp:lastModifiedBy>Vikas, Kumar</cp:lastModifiedBy>
  <cp:revision>11</cp:revision>
  <dcterms:created xsi:type="dcterms:W3CDTF">2020-03-31T06:18:34Z</dcterms:created>
  <dcterms:modified xsi:type="dcterms:W3CDTF">2020-03-31T10:29:40Z</dcterms:modified>
</cp:coreProperties>
</file>