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6" r:id="rId4"/>
    <p:sldId id="265" r:id="rId5"/>
    <p:sldId id="262" r:id="rId6"/>
    <p:sldId id="263" r:id="rId7"/>
    <p:sldId id="264" r:id="rId8"/>
    <p:sldId id="257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B4448-4442-4748-AFD4-927B53F5322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3C01B-3C57-403C-B2A3-F3221F21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zgeek.com/how-tos/linux/ubuntu-how-tos/install-nagios-4-1-1-ubuntu-16-04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tzgeek.com/how-tos/linux/centos-how-tos/monitor-remote-linux-system-with-nagios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pms.remirepo.net/enterpris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nagios.com/downloads/nagioscore/docs/nagioscore/4/en/quickstart-ubuntu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veL0W257gXI" TargetMode="External"/><Relationship Id="rId4" Type="http://schemas.openxmlformats.org/officeDocument/2006/relationships/hyperlink" Target="http://xmodulo.com/monitor-common-services-nagio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https://www.itzgeek.com/how-tos/linux/ubuntu-how-tos/install-nagios-4-1-1-ubuntu-16-04.html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https://www.itzgeek.com/how-tos/linux/centos-how-tos/monitor-remote-linux-system-with-nagios-3.html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Launch RHL server with port 22 ,80,</a:t>
            </a:r>
            <a:r>
              <a:rPr lang="en-US" baseline="0" dirty="0" smtClean="0"/>
              <a:t> custom TCP Rule (5666) ,all ICMP –IPV4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Install and configure Nagios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Install dependencies :</a:t>
            </a:r>
          </a:p>
          <a:p>
            <a:r>
              <a:rPr lang="en-US" baseline="0" dirty="0" smtClean="0"/>
              <a:t>Add Nagios user add him to Nagios group </a:t>
            </a:r>
          </a:p>
          <a:p>
            <a:r>
              <a:rPr lang="en-US" baseline="0" dirty="0" smtClean="0"/>
              <a:t>Install Nagios (Create build resource + </a:t>
            </a:r>
            <a:r>
              <a:rPr lang="en-US" baseline="0" dirty="0" err="1" smtClean="0"/>
              <a:t>complie</a:t>
            </a:r>
            <a:r>
              <a:rPr lang="en-US" baseline="0" dirty="0" smtClean="0"/>
              <a:t> the resources + install the resources)</a:t>
            </a:r>
          </a:p>
          <a:p>
            <a:r>
              <a:rPr lang="en-US" baseline="0" dirty="0" smtClean="0"/>
              <a:t>Install plugin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C01B-3C57-403C-B2A3-F3221F2160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It detects network and server</a:t>
            </a:r>
            <a:r>
              <a:rPr lang="en-US" baseline="0" dirty="0" smtClean="0"/>
              <a:t> issue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Helps you to determine root cause of a issue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Maintains security and availability of a service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Monitors and trouble shoots server performance issue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can response to first sign in issues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Monitors your entire infrastructure and business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C01B-3C57-403C-B2A3-F3221F2160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required packages</a:t>
            </a:r>
            <a:r>
              <a:rPr lang="en-US" baseline="0" dirty="0" smtClean="0"/>
              <a:t> on server:</a:t>
            </a:r>
          </a:p>
          <a:p>
            <a:r>
              <a:rPr lang="en-US" baseline="0" dirty="0" smtClean="0"/>
              <a:t>-----------------------------------------</a:t>
            </a:r>
            <a:endParaRPr lang="en-US" dirty="0" smtClean="0"/>
          </a:p>
          <a:p>
            <a:pPr marL="0" algn="l" defTabSz="914400" rtl="0" eaLnBrk="1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https://dl.fedoraproject.org/pub/epel/6/</a:t>
            </a:r>
            <a:endParaRPr lang="en-US" dirty="0" smtClean="0"/>
          </a:p>
          <a:p>
            <a:r>
              <a:rPr lang="en-US" dirty="0" smtClean="0"/>
              <a:t>rpm -</a:t>
            </a:r>
            <a:r>
              <a:rPr lang="en-US" dirty="0" err="1" smtClean="0"/>
              <a:t>Uvh</a:t>
            </a:r>
            <a:r>
              <a:rPr lang="en-US" dirty="0" smtClean="0"/>
              <a:t> https://dl.fedoraproject.org/pub/epel/6/x86_64/epel-release-6-8.noarch.rpm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http://rpms.remirepo.net/enterprise/</a:t>
            </a:r>
            <a:endParaRPr lang="en-US" dirty="0" smtClean="0"/>
          </a:p>
          <a:p>
            <a:r>
              <a:rPr lang="en-US" dirty="0" smtClean="0"/>
              <a:t>rpm -</a:t>
            </a:r>
            <a:r>
              <a:rPr lang="en-US" dirty="0" err="1" smtClean="0"/>
              <a:t>Uvh</a:t>
            </a:r>
            <a:r>
              <a:rPr lang="en-US" dirty="0" smtClean="0"/>
              <a:t> http://rpms.remirepo.net/enterprise/remi-release-6.rpm</a:t>
            </a:r>
          </a:p>
          <a:p>
            <a:endParaRPr lang="en-US" dirty="0" smtClean="0"/>
          </a:p>
          <a:p>
            <a:r>
              <a:rPr lang="en-US" dirty="0" smtClean="0"/>
              <a:t>Install Nagios core ,Nagios plugins</a:t>
            </a:r>
            <a:r>
              <a:rPr lang="en-US" baseline="0" dirty="0" smtClean="0"/>
              <a:t> and NRPE :</a:t>
            </a:r>
          </a:p>
          <a:p>
            <a:r>
              <a:rPr lang="en-US" baseline="0" dirty="0" smtClean="0"/>
              <a:t>---------------------------------------------------</a:t>
            </a:r>
          </a:p>
          <a:p>
            <a:endParaRPr lang="en-US" baseline="0" dirty="0" smtClean="0"/>
          </a:p>
          <a:p>
            <a:r>
              <a:rPr lang="en-US" dirty="0" smtClean="0"/>
              <a:t> yum install </a:t>
            </a:r>
            <a:r>
              <a:rPr lang="en-US" dirty="0" err="1" smtClean="0"/>
              <a:t>nagios</a:t>
            </a:r>
            <a:r>
              <a:rPr lang="en-US" dirty="0" smtClean="0"/>
              <a:t> </a:t>
            </a:r>
            <a:r>
              <a:rPr lang="en-US" dirty="0" err="1" smtClean="0"/>
              <a:t>nagios</a:t>
            </a:r>
            <a:r>
              <a:rPr lang="en-US" dirty="0" smtClean="0"/>
              <a:t>-plugins-all </a:t>
            </a:r>
            <a:r>
              <a:rPr lang="en-US" dirty="0" err="1" smtClean="0"/>
              <a:t>nagios</a:t>
            </a:r>
            <a:r>
              <a:rPr lang="en-US" dirty="0" smtClean="0"/>
              <a:t>-plugins-</a:t>
            </a:r>
            <a:r>
              <a:rPr lang="en-US" dirty="0" err="1" smtClean="0"/>
              <a:t>nrpe</a:t>
            </a:r>
            <a:r>
              <a:rPr lang="en-US" dirty="0" smtClean="0"/>
              <a:t> </a:t>
            </a:r>
            <a:r>
              <a:rPr lang="en-US" dirty="0" err="1" smtClean="0"/>
              <a:t>httpd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-y</a:t>
            </a:r>
          </a:p>
          <a:p>
            <a:r>
              <a:rPr lang="en-US" dirty="0" err="1" smtClean="0"/>
              <a:t>chkconfig</a:t>
            </a:r>
            <a:r>
              <a:rPr lang="en-US" dirty="0" smtClean="0"/>
              <a:t> </a:t>
            </a:r>
            <a:r>
              <a:rPr lang="en-US" dirty="0" err="1" smtClean="0"/>
              <a:t>httpd</a:t>
            </a:r>
            <a:r>
              <a:rPr lang="en-US" dirty="0" smtClean="0"/>
              <a:t> on &amp;&amp; </a:t>
            </a:r>
            <a:r>
              <a:rPr lang="en-US" dirty="0" err="1" smtClean="0"/>
              <a:t>chkconfig</a:t>
            </a:r>
            <a:r>
              <a:rPr lang="en-US" dirty="0" smtClean="0"/>
              <a:t> </a:t>
            </a:r>
            <a:r>
              <a:rPr lang="en-US" dirty="0" err="1" smtClean="0"/>
              <a:t>nagios</a:t>
            </a:r>
            <a:r>
              <a:rPr lang="en-US" dirty="0" smtClean="0"/>
              <a:t> on</a:t>
            </a:r>
          </a:p>
          <a:p>
            <a:r>
              <a:rPr lang="en-US" dirty="0" smtClean="0"/>
              <a:t>service </a:t>
            </a:r>
            <a:r>
              <a:rPr lang="en-US" dirty="0" err="1" smtClean="0"/>
              <a:t>httpd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service </a:t>
            </a:r>
            <a:r>
              <a:rPr lang="en-US" dirty="0" err="1" smtClean="0"/>
              <a:t>nagios</a:t>
            </a:r>
            <a:r>
              <a:rPr lang="en-US" dirty="0" smtClean="0"/>
              <a:t> start</a:t>
            </a:r>
          </a:p>
          <a:p>
            <a:r>
              <a:rPr lang="en-US" dirty="0" err="1" smtClean="0"/>
              <a:t>dd</a:t>
            </a:r>
            <a:r>
              <a:rPr lang="en-US" dirty="0" smtClean="0"/>
              <a:t> if=/dev/zero of=/swap </a:t>
            </a:r>
            <a:r>
              <a:rPr lang="en-US" dirty="0" err="1" smtClean="0"/>
              <a:t>bs</a:t>
            </a:r>
            <a:r>
              <a:rPr lang="en-US" dirty="0" smtClean="0"/>
              <a:t>=1024 count=2097152</a:t>
            </a:r>
          </a:p>
          <a:p>
            <a:r>
              <a:rPr lang="en-US" dirty="0" err="1" smtClean="0"/>
              <a:t>mkswap</a:t>
            </a:r>
            <a:r>
              <a:rPr lang="en-US" dirty="0" smtClean="0"/>
              <a:t> /swap &amp;&amp; </a:t>
            </a:r>
            <a:r>
              <a:rPr lang="en-US" dirty="0" err="1" smtClean="0"/>
              <a:t>chown</a:t>
            </a:r>
            <a:r>
              <a:rPr lang="en-US" dirty="0" smtClean="0"/>
              <a:t> root. /swap &amp;&amp; </a:t>
            </a:r>
            <a:r>
              <a:rPr lang="en-US" dirty="0" err="1" smtClean="0"/>
              <a:t>chmod</a:t>
            </a:r>
            <a:r>
              <a:rPr lang="en-US" dirty="0" smtClean="0"/>
              <a:t> 0600 /swap &amp;&amp; </a:t>
            </a:r>
            <a:r>
              <a:rPr lang="en-US" dirty="0" err="1" smtClean="0"/>
              <a:t>swapon</a:t>
            </a:r>
            <a:r>
              <a:rPr lang="en-US" dirty="0" smtClean="0"/>
              <a:t> /swap</a:t>
            </a:r>
          </a:p>
          <a:p>
            <a:r>
              <a:rPr lang="en-US" dirty="0" smtClean="0"/>
              <a:t>echo /swap </a:t>
            </a:r>
            <a:r>
              <a:rPr lang="en-US" dirty="0" err="1" smtClean="0"/>
              <a:t>swap</a:t>
            </a:r>
            <a:r>
              <a:rPr lang="en-US" dirty="0" smtClean="0"/>
              <a:t> </a:t>
            </a:r>
            <a:r>
              <a:rPr lang="en-US" dirty="0" err="1" smtClean="0"/>
              <a:t>swap</a:t>
            </a:r>
            <a:r>
              <a:rPr lang="en-US" dirty="0" smtClean="0"/>
              <a:t> default 0 0 &gt;&gt;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 err="1" smtClean="0"/>
              <a:t>vm.swappiness</a:t>
            </a:r>
            <a:r>
              <a:rPr lang="en-US" dirty="0" smtClean="0"/>
              <a:t> = 0 &gt;&gt;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sysctl.conf</a:t>
            </a:r>
            <a:r>
              <a:rPr lang="en-US" dirty="0" smtClean="0"/>
              <a:t> &amp;&amp; </a:t>
            </a:r>
            <a:r>
              <a:rPr lang="en-US" dirty="0" err="1" smtClean="0"/>
              <a:t>sysctl</a:t>
            </a:r>
            <a:r>
              <a:rPr lang="en-US" dirty="0" smtClean="0"/>
              <a:t> –p</a:t>
            </a:r>
          </a:p>
          <a:p>
            <a:endParaRPr lang="en-US" dirty="0" smtClean="0"/>
          </a:p>
          <a:p>
            <a:r>
              <a:rPr lang="en-US" dirty="0" smtClean="0"/>
              <a:t>Set</a:t>
            </a:r>
            <a:r>
              <a:rPr lang="en-US" baseline="0" dirty="0" smtClean="0"/>
              <a:t> </a:t>
            </a:r>
            <a:r>
              <a:rPr lang="en-US" dirty="0" smtClean="0"/>
              <a:t>Nagios password to access the web interface 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--------------------------------------------------------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C01B-3C57-403C-B2A3-F3221F2160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ami-8642aafc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https://assets.nagios.com/downloads/nagioscore/docs/nagioscore/4/en/quickstart-ubuntu.html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http://xmodulo.com/monitor-common-services-nagios.html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Github.com/vikas99341/</a:t>
            </a:r>
            <a:r>
              <a:rPr lang="en-US" dirty="0" err="1" smtClean="0"/>
              <a:t>nagios_setup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https://www.youtube.com/watch?v=veL0W257gXI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2 </a:t>
            </a:r>
            <a:r>
              <a:rPr lang="en-US" dirty="0" err="1" smtClean="0"/>
              <a:t>unbuntu</a:t>
            </a:r>
            <a:r>
              <a:rPr lang="en-US" dirty="0" smtClean="0"/>
              <a:t> servers with all channels open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C01B-3C57-403C-B2A3-F3221F2160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CONTINOUS Monitoring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Nagios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8" y="1275909"/>
            <a:ext cx="11658242" cy="5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3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6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2878" cy="67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9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2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8895" cy="71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0" y="1052329"/>
            <a:ext cx="11728261" cy="1952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78" y="3004456"/>
            <a:ext cx="7778796" cy="37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5" y="470535"/>
            <a:ext cx="1130372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2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812</TotalTime>
  <Words>257</Words>
  <Application>Microsoft Office PowerPoint</Application>
  <PresentationFormat>Widescreen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 CONTINOUS Monitoring with Nagios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Monitoring with Nagios</dc:title>
  <dc:creator>Vikas, Kumar</dc:creator>
  <cp:lastModifiedBy>Vikas, Kumar</cp:lastModifiedBy>
  <cp:revision>22</cp:revision>
  <dcterms:created xsi:type="dcterms:W3CDTF">2019-12-04T08:16:30Z</dcterms:created>
  <dcterms:modified xsi:type="dcterms:W3CDTF">2020-12-07T08:57:45Z</dcterms:modified>
</cp:coreProperties>
</file>