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435" autoAdjust="0"/>
  </p:normalViewPr>
  <p:slideViewPr>
    <p:cSldViewPr snapToGrid="0">
      <p:cViewPr varScale="1">
        <p:scale>
          <a:sx n="42" d="100"/>
          <a:sy n="42" d="100"/>
        </p:scale>
        <p:origin x="1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D3EF3-BD81-4653-983C-A8A1100254D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AC78-037E-4E71-8CE1-5F669FE9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rketplace.visualstudio.com/items?itemName=HashiCorp.terrafor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hashicorp.com/terraform/0.12.29/terraform_0.12.29_windows_386.zi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r>
              <a:rPr lang="en-US" dirty="0"/>
              <a:t>My name is Vikas.</a:t>
            </a:r>
          </a:p>
          <a:p>
            <a:r>
              <a:rPr lang="en-US" dirty="0"/>
              <a:t>I am architect and have specialization on cloud and dev ops . I have been working with terraform for a long time now.</a:t>
            </a:r>
          </a:p>
          <a:p>
            <a:r>
              <a:rPr lang="en-US" dirty="0"/>
              <a:t>Run the command and relax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https://github.com/vikas99341/terraform-beginner-to-advanced-resource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Cloud offers infrastructure elements as software as service and is API driven.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 enables user to create ,provision , update and manage every aspect of their infrastructure using high level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Infrastructure as Code comes in many flavors: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Infrastructure provisioning tools:    Terraform, CloudFormation, Azure Resource Manager, Heat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Configuration management tools:  Ansible, Chef, Puppet...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Benefits:</a:t>
            </a:r>
            <a:endParaRPr lang="en-US" b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Self service…no more dreaded IT tickets.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You can now see and read your infrastructure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It can be versioned like code using VCS and automated at the click of a button.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Its safe ,it can be validated and secured. It can be used for disaster recovery.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It will bring confidence!</a:t>
            </a:r>
          </a:p>
          <a:p>
            <a:endParaRPr lang="en-US" dirty="0"/>
          </a:p>
          <a:p>
            <a:r>
              <a:rPr lang="en-US" dirty="0"/>
              <a:t>Create alert in GCP:</a:t>
            </a:r>
          </a:p>
          <a:p>
            <a:r>
              <a:rPr lang="en-US" dirty="0"/>
              <a:t>-----------------------</a:t>
            </a:r>
          </a:p>
          <a:p>
            <a:r>
              <a:rPr lang="en-US" dirty="0"/>
              <a:t>Billing and alerts </a:t>
            </a:r>
            <a:r>
              <a:rPr lang="en-US" dirty="0">
                <a:sym typeface="Wingdings" panose="05000000000000000000" pitchFamily="2" charset="2"/>
              </a:rPr>
              <a:t> -- &gt; select project -- &gt; 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Infrastructure with the Terraform 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download VS Code: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https://code.visualstudio.com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for the plugin: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https://marketplace.visualstudio.com/items?itemName=HashiCorp.terraform</a:t>
            </a:r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https://www.howtoforge.com/how-to-install-terraform-on-ubuntu-1804/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https://github.com/vikas99341/Terraform-012.git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https://www.terraform.io/intro/index.html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https://www.terraform.io/downloads.html</a:t>
            </a:r>
          </a:p>
          <a:p>
            <a:r>
              <a:rPr lang="en-US" dirty="0"/>
              <a:t> terraform plan –out=plan1</a:t>
            </a:r>
          </a:p>
          <a:p>
            <a:r>
              <a:rPr lang="en-US" dirty="0"/>
              <a:t> terraform plan plan1</a:t>
            </a:r>
          </a:p>
          <a:p>
            <a:r>
              <a:rPr lang="en-US" dirty="0"/>
              <a:t> terraform plan destroy </a:t>
            </a:r>
          </a:p>
          <a:p>
            <a:endParaRPr lang="en-US" dirty="0"/>
          </a:p>
          <a:p>
            <a:r>
              <a:rPr lang="en-US" dirty="0"/>
              <a:t> https://terraform.io/docs/providers/docker/r/container.html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is an Open-Source Infrastructure provisioning tool which has human readable, and machine editable code written 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Hashicorp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Configuration Language or HCL but can be expressed in JSON as well.</a:t>
            </a:r>
            <a:endParaRPr lang="en-US" b="0" dirty="0">
              <a:effectLst/>
            </a:endParaRPr>
          </a:p>
          <a:p>
            <a:pPr rtl="0"/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agnostic , provision in any infrastructure provider ,no dependency on the Terraform software.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Terraform workflow or execution plan is used to manage the execution of these configuration files in a provider.</a:t>
            </a:r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reusable and repeatable nature of the Terraform workflow will give the operator or admin confidence in managing the infrastructure.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Declarative only defines the desired end state of a resource or service rather than having to define all the steps to achieve that desired state.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Terraform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reduce configuration drift , easier to test and qualify for deployment, easier to upgrade or roll back to a known working version without downtime. No need to keep tracking changes made to a build with complex deployments.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Terraform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idempotent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 desired end state is always what is provisioned in the real world , Compares the real world with the desired end state to decide what to add, delete or update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having to reprovision the whole infrastructure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.Any manual changes will be destroyed.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is a reliable, reusable and predictable Infrastructure as Code tool.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b="0" dirty="0">
              <a:effectLst/>
            </a:endParaRPr>
          </a:p>
          <a:p>
            <a:br>
              <a:rPr lang="en-US" dirty="0"/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pPr rtl="0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https://releases.hashicorp.com/terraform/1.0.1/terraform_1.0.1_linux_amd64.zip</a:t>
            </a:r>
          </a:p>
          <a:p>
            <a:r>
              <a:rPr lang="en-US" dirty="0"/>
              <a:t> unzip &lt;&gt;</a:t>
            </a:r>
          </a:p>
          <a:p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+x &lt;&gt;</a:t>
            </a:r>
          </a:p>
          <a:p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 terraform version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https://registry.terraform.io/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first_ec2.tf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 "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region     = "us-west-2"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access_key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"PUT-YOUR-ACCESS-KEY-HERE"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secret_key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"PUT-YOUR-SECRET-KEY-HERE"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"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aws_instance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"myec2"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"ami-082b5a644766e0e6f"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instance_type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"t2.micro"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Admin -- &gt; Service accounts -- &gt; Create a service account -- &gt; project (owner) -- &gt; create JSON KP -- 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cli : export GOOGLE_APPLICATION_CREDENTIALS=“&lt;path of the file&gt;”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 “google"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region     = "us-east-4“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zone = “us-east4-a”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credentials = file("PUT-YOUR-ACCESS-KEY-HERE“)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project = "PUT-YOUR-SECRET-KEY-HERE"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required_version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“0.12.0”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B628-093F-4031-9104-EAEC104A7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https://cloud.google.com/sdk/docs/install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https://releases.hashicorp.com/terraform/0.12.29/ -- &gt;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terraform_0.12.29_windows_386.zip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https://learn.hashicorp.com/tutorials/terraform/google-cloud-platform-build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https://cloud.google.com/sdk/auth_success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 new project -- &gt; Create a service account -- &gt; Project owner -- &gt; service account created  -- &gt; Manage Keys -- &gt; add keys -- &gt; json -- &gt; download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to a location -- &gt; go to that location on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cmf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&gt;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gcloud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 revoke -- &gt;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gcloud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configurations list -- 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https://registry.terraform.io/providers/hashicorp/google/latest/docs/guides/getting_started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B628-093F-4031-9104-EAEC104A7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vs ansible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Terraform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EC2: 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 https://registry.terraform.io/providers/hashicorp/aws/latest/docs/resources/instance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0AC78-037E-4E71-8CE1-5F669FE948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5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loittedevelopment.udemy.com/course/learn-devops-infrastructure-automation-with-terrafor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otlight on a dark foggy stage">
            <a:extLst>
              <a:ext uri="{FF2B5EF4-FFF2-40B4-BE49-F238E27FC236}">
                <a16:creationId xmlns:a16="http://schemas.microsoft.com/office/drawing/2014/main" id="{024328AA-659A-47F5-8320-C3E3C42F3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0A7B-B700-41C5-B113-DC2A8BD6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846" y="1264024"/>
            <a:ext cx="9144000" cy="2611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TERRAFORM 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E08F-E7E1-4212-8118-9423FE718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152" y="3429000"/>
            <a:ext cx="9144000" cy="1036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One code syntax, One workflow ...any infrastructure</a:t>
            </a:r>
            <a:endParaRPr lang="en-US" b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DF2F7-1E1D-4963-AE7E-86E2C809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590550"/>
            <a:ext cx="11449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at moored on a lake with sky reflection in the water">
            <a:extLst>
              <a:ext uri="{FF2B5EF4-FFF2-40B4-BE49-F238E27FC236}">
                <a16:creationId xmlns:a16="http://schemas.microsoft.com/office/drawing/2014/main" id="{23E5FB94-79B3-47EF-820E-C071A99C7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AE61F-1019-411A-8A06-AA0B3D2B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880" y="1562101"/>
            <a:ext cx="5486400" cy="2603462"/>
          </a:xfrm>
        </p:spPr>
        <p:txBody>
          <a:bodyPr anchor="t">
            <a:normAutofit/>
          </a:bodyPr>
          <a:lstStyle/>
          <a:p>
            <a:pPr algn="ctr"/>
            <a:br>
              <a:rPr lang="en-US" sz="3600" b="1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 Automation With Terraform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9F8D1-D3EF-4C32-BB2F-A409CC585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4056" y="3567992"/>
            <a:ext cx="4238935" cy="875824"/>
          </a:xfrm>
        </p:spPr>
        <p:txBody>
          <a:bodyPr>
            <a:normAutofit/>
          </a:bodyPr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345332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7FF6-4510-471B-A368-473A26D0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0B74-1FDD-49A5-8EBB-36CCC649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9A8D-B372-4430-8603-F59B06B9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524D-5763-45D9-9065-501E2564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C8C6-141F-447C-ADCF-9815700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DF06-09CB-496A-B06A-59536C41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3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49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C814FE-DADD-4329-9677-F0002A782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" b="7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484D44-A4A2-448F-A1F6-82684EF5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12"/>
            <a:ext cx="120967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Straight Connector 7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7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7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7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8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8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9" name="Rectangle 84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4DC0AD0-31B3-45C7-AAC7-2234AD8EA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2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39B0D-3472-4ED5-A5FE-9607BF3F7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80201-BDB5-4BA2-B3D8-2D309052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487"/>
            <a:ext cx="11430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1081C4-4F97-49F7-8E4C-A0720CC1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85775"/>
            <a:ext cx="113061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388DF1-4D0B-4703-9E4C-4F92C5DC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90537"/>
            <a:ext cx="11534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2A8C5-4E25-4A0B-B8BA-A3A3A1EE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542925"/>
            <a:ext cx="11877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596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C2F31"/>
      </a:dk2>
      <a:lt2>
        <a:srgbClr val="F0F2F3"/>
      </a:lt2>
      <a:accent1>
        <a:srgbClr val="C37C4D"/>
      </a:accent1>
      <a:accent2>
        <a:srgbClr val="B13B3D"/>
      </a:accent2>
      <a:accent3>
        <a:srgbClr val="C34D80"/>
      </a:accent3>
      <a:accent4>
        <a:srgbClr val="B13BA0"/>
      </a:accent4>
      <a:accent5>
        <a:srgbClr val="A34DC3"/>
      </a:accent5>
      <a:accent6>
        <a:srgbClr val="6844B5"/>
      </a:accent6>
      <a:hlink>
        <a:srgbClr val="3F8C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956</Words>
  <Application>Microsoft Office PowerPoint</Application>
  <PresentationFormat>Widescreen</PresentationFormat>
  <Paragraphs>138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 Condensed Light</vt:lpstr>
      <vt:lpstr>Walbaum Display Light</vt:lpstr>
      <vt:lpstr>AngleLinesVTI</vt:lpstr>
      <vt:lpstr>TERRAFORM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Infrastructure Automation With Terraform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</dc:title>
  <dc:creator>Vikas, Kumar</dc:creator>
  <cp:lastModifiedBy>Vikas, Kumar</cp:lastModifiedBy>
  <cp:revision>37</cp:revision>
  <dcterms:created xsi:type="dcterms:W3CDTF">2021-09-08T07:37:34Z</dcterms:created>
  <dcterms:modified xsi:type="dcterms:W3CDTF">2021-12-03T13:07:55Z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2021-09-08T07:37:36Z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3b58273a-d84d-4147-b6b1-fb37c64db5f7</vt:lpwstr>
  </property>
  <property fmtid="{D5CDD505-2E9C-101B-9397-08002B2CF9AE}" pid="8" name="MSIP_Label_ea60d57e-af5b-4752-ac57-3e4f28ca11dc_ContentBits">
    <vt:lpwstr>0</vt:lpwstr>
  </property>
</Properties>
</file>