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62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781" autoAdjust="0"/>
  </p:normalViewPr>
  <p:slideViewPr>
    <p:cSldViewPr snapToGrid="0">
      <p:cViewPr varScale="1">
        <p:scale>
          <a:sx n="36" d="100"/>
          <a:sy n="36" d="100"/>
        </p:scale>
        <p:origin x="18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1F50D-28CD-40C5-8802-7C2A008081E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8FA03-DBEB-453F-BD6A-FA049F1E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Monitor complex infra with little knowledge on hardware and application where error , response latency ,overload or running out of resources can crash and fail the entire system .</a:t>
            </a:r>
          </a:p>
          <a:p>
            <a:endParaRPr lang="en-US" dirty="0"/>
          </a:p>
          <a:p>
            <a:r>
              <a:rPr lang="en-US" dirty="0"/>
              <a:t>Quick identification is needed to identify the cascading problem .</a:t>
            </a:r>
          </a:p>
          <a:p>
            <a:endParaRPr lang="en-US" dirty="0"/>
          </a:p>
          <a:p>
            <a:r>
              <a:rPr lang="en-US" dirty="0"/>
              <a:t>Identify the before it occurs and prevent system crash by sending regular alerts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8FA03-DBEB-453F-BD6A-FA049F1E01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8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Usage – CPU , Memory, Disk space</a:t>
            </a:r>
          </a:p>
          <a:p>
            <a:r>
              <a:rPr lang="en-US" dirty="0"/>
              <a:t>Request rate</a:t>
            </a:r>
          </a:p>
          <a:p>
            <a:r>
              <a:rPr lang="en-US" dirty="0"/>
              <a:t>Error rate</a:t>
            </a:r>
          </a:p>
          <a:p>
            <a:r>
              <a:rPr lang="en-US" dirty="0"/>
              <a:t>Number of instances on our app</a:t>
            </a:r>
          </a:p>
          <a:p>
            <a:endParaRPr lang="en-US" dirty="0"/>
          </a:p>
          <a:p>
            <a:r>
              <a:rPr lang="en-US" dirty="0"/>
              <a:t>Sample – Temperature on a given date and time</a:t>
            </a:r>
          </a:p>
          <a:p>
            <a:r>
              <a:rPr lang="en-US" dirty="0"/>
              <a:t>List of samples ordered by time – Timeseries which can be stored TSDB .</a:t>
            </a:r>
          </a:p>
          <a:p>
            <a:r>
              <a:rPr lang="en-US" dirty="0"/>
              <a:t>Quantile and Percentile (.90 and 90%) </a:t>
            </a:r>
          </a:p>
          <a:p>
            <a:endParaRPr lang="en-US" dirty="0"/>
          </a:p>
          <a:p>
            <a:r>
              <a:rPr lang="en-US" dirty="0" err="1"/>
              <a:t>metric_name</a:t>
            </a:r>
            <a:r>
              <a:rPr lang="en-US" dirty="0"/>
              <a:t>{label1=“value1”,label2=“value2”}</a:t>
            </a:r>
          </a:p>
          <a:p>
            <a:r>
              <a:rPr lang="en-US" dirty="0"/>
              <a:t>Temperature{city=”</a:t>
            </a:r>
            <a:r>
              <a:rPr lang="en-US" dirty="0" err="1"/>
              <a:t>Bangalore”,”Chennai</a:t>
            </a:r>
            <a:r>
              <a:rPr lang="en-US" dirty="0"/>
              <a:t>”}</a:t>
            </a:r>
          </a:p>
          <a:p>
            <a:endParaRPr lang="en-US" dirty="0"/>
          </a:p>
          <a:p>
            <a:r>
              <a:rPr lang="en-US" dirty="0"/>
              <a:t>Job and instance name == </a:t>
            </a:r>
          </a:p>
          <a:p>
            <a:endParaRPr lang="en-US" dirty="0"/>
          </a:p>
          <a:p>
            <a:r>
              <a:rPr lang="en-US" dirty="0"/>
              <a:t>Instant Vector</a:t>
            </a:r>
          </a:p>
          <a:p>
            <a:r>
              <a:rPr lang="en-US" dirty="0"/>
              <a:t>Range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8FA03-DBEB-453F-BD6A-FA049F1E01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PromQL</a:t>
            </a:r>
            <a:r>
              <a:rPr lang="en-US" dirty="0"/>
              <a:t> – Language to query timeseries in Prometheus</a:t>
            </a:r>
          </a:p>
          <a:p>
            <a:endParaRPr lang="en-US" dirty="0"/>
          </a:p>
          <a:p>
            <a:r>
              <a:rPr lang="en-US" dirty="0"/>
              <a:t>Service Discovery – It can automatically find our job and monitor them .</a:t>
            </a:r>
          </a:p>
          <a:p>
            <a:r>
              <a:rPr lang="en-US" dirty="0"/>
              <a:t>Push gateway – for short running jobs metrics can be pushed (</a:t>
            </a:r>
            <a:r>
              <a:rPr lang="en-US" dirty="0" err="1"/>
              <a:t>cron</a:t>
            </a:r>
            <a:r>
              <a:rPr lang="en-US" dirty="0"/>
              <a:t> job)</a:t>
            </a:r>
          </a:p>
          <a:p>
            <a:endParaRPr lang="en-US" dirty="0"/>
          </a:p>
          <a:p>
            <a:r>
              <a:rPr lang="en-US" dirty="0"/>
              <a:t>Exporters - /metrics </a:t>
            </a:r>
          </a:p>
          <a:p>
            <a:r>
              <a:rPr lang="en-US" dirty="0" err="1"/>
              <a:t>AlertManager</a:t>
            </a:r>
            <a:r>
              <a:rPr lang="en-US" dirty="0"/>
              <a:t> – send notification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8FA03-DBEB-453F-BD6A-FA049F1E01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 Types :</a:t>
            </a:r>
          </a:p>
          <a:p>
            <a:pPr marL="228600" indent="-228600">
              <a:buAutoNum type="arabicPeriod"/>
            </a:pPr>
            <a:r>
              <a:rPr lang="en-US" dirty="0"/>
              <a:t>Counter – Always goes up (Request received by handler , number of errors) [How many times x happened]</a:t>
            </a:r>
          </a:p>
          <a:p>
            <a:pPr marL="228600" indent="-228600">
              <a:buAutoNum type="arabicPeriod"/>
            </a:pPr>
            <a:r>
              <a:rPr lang="en-US" dirty="0"/>
              <a:t>Gauge – Goes up and down (Resource usage [</a:t>
            </a:r>
            <a:r>
              <a:rPr lang="en-US" dirty="0" err="1"/>
              <a:t>cpu</a:t>
            </a:r>
            <a:r>
              <a:rPr lang="en-US" dirty="0"/>
              <a:t>, disk, memory], number of elements in a queue) [Current value of x now ]</a:t>
            </a:r>
          </a:p>
          <a:p>
            <a:pPr marL="228600" indent="-228600">
              <a:buAutoNum type="arabicPeriod"/>
            </a:pPr>
            <a:r>
              <a:rPr lang="en-US" dirty="0"/>
              <a:t>Histogram – Is to estimate quantiles to measure request latency . [how long or how big ]</a:t>
            </a:r>
          </a:p>
          <a:p>
            <a:pPr marL="228600" indent="-228600">
              <a:buAutoNum type="arabicPeriod"/>
            </a:pPr>
            <a:r>
              <a:rPr lang="en-US" dirty="0"/>
              <a:t>Summary is similar to quantile but on client side but you cannot choose time window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8FA03-DBEB-453F-BD6A-FA049F1E01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5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https://prometheus.io/download/</a:t>
            </a:r>
          </a:p>
          <a:p>
            <a:r>
              <a:rPr lang="en-US" dirty="0"/>
              <a:t> on </a:t>
            </a:r>
            <a:r>
              <a:rPr lang="en-US" dirty="0" err="1"/>
              <a:t>ui</a:t>
            </a:r>
            <a:r>
              <a:rPr lang="en-US" dirty="0"/>
              <a:t> : </a:t>
            </a:r>
            <a:r>
              <a:rPr lang="en-US" dirty="0" err="1"/>
              <a:t>go_goroutines</a:t>
            </a:r>
            <a:r>
              <a:rPr lang="en-US" dirty="0"/>
              <a:t> </a:t>
            </a:r>
          </a:p>
          <a:p>
            <a:r>
              <a:rPr lang="en-US" dirty="0"/>
              <a:t>            rate(</a:t>
            </a:r>
            <a:r>
              <a:rPr lang="en-US" dirty="0" err="1"/>
              <a:t>Prometheus_http_requests_total</a:t>
            </a:r>
            <a:r>
              <a:rPr lang="en-US" dirty="0"/>
              <a:t>[5m])</a:t>
            </a:r>
          </a:p>
          <a:p>
            <a:r>
              <a:rPr lang="en-US" dirty="0"/>
              <a:t> check status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 Add a new Panel</a:t>
            </a:r>
          </a:p>
          <a:p>
            <a:r>
              <a:rPr lang="en-US" dirty="0"/>
              <a:t>Metric : rate(</a:t>
            </a:r>
            <a:r>
              <a:rPr lang="en-US" dirty="0" err="1"/>
              <a:t>Prometheus_http_requests_total</a:t>
            </a:r>
            <a:r>
              <a:rPr lang="en-US" dirty="0"/>
              <a:t>[5m])</a:t>
            </a:r>
          </a:p>
          <a:p>
            <a:r>
              <a:rPr lang="en-US" dirty="0"/>
              <a:t>Legend : {{handler}}</a:t>
            </a:r>
          </a:p>
          <a:p>
            <a:r>
              <a:rPr lang="en-US" dirty="0"/>
              <a:t>Panel </a:t>
            </a:r>
            <a:r>
              <a:rPr lang="en-US" dirty="0" err="1"/>
              <a:t>ttile</a:t>
            </a:r>
            <a:r>
              <a:rPr lang="en-US" dirty="0"/>
              <a:t> : Requests Rate </a:t>
            </a:r>
          </a:p>
          <a:p>
            <a:endParaRPr lang="en-US" dirty="0"/>
          </a:p>
          <a:p>
            <a:r>
              <a:rPr lang="en-US" dirty="0"/>
              <a:t>New Panel: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(sum(rate(</a:t>
            </a:r>
            <a:r>
              <a:rPr lang="en-US" dirty="0" err="1"/>
              <a:t>Prometheus_http_request_duration_seconds_bucket</a:t>
            </a:r>
            <a:r>
              <a:rPr lang="en-US" dirty="0"/>
              <a:t>{le=“.2”}[5m])) +  sum(rate(</a:t>
            </a:r>
            <a:r>
              <a:rPr lang="en-US" dirty="0" err="1"/>
              <a:t>Prometheus_http_request_duration_seconds_bucket</a:t>
            </a:r>
            <a:r>
              <a:rPr lang="en-US" dirty="0"/>
              <a:t>{le=“.4”}[5m])) / 2) /  sum(rate(</a:t>
            </a:r>
            <a:r>
              <a:rPr lang="en-US" dirty="0" err="1"/>
              <a:t>Prometheus_http_request_duration_seconds_bucket</a:t>
            </a:r>
            <a:r>
              <a:rPr lang="en-US" dirty="0"/>
              <a:t>[5m]))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Put this on metrics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Visualization : stats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histogram_quantile</a:t>
            </a:r>
            <a:r>
              <a:rPr lang="en-US" dirty="0"/>
              <a:t>(0.9,sum(rate(</a:t>
            </a:r>
            <a:r>
              <a:rPr lang="en-US" dirty="0" err="1"/>
              <a:t>prometheus_http_request_duration_seconds_bucket</a:t>
            </a:r>
            <a:r>
              <a:rPr lang="en-US" dirty="0"/>
              <a:t>[5m])) by (le))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8FA03-DBEB-453F-BD6A-FA049F1E01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5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Helm is a Kubernetes package manager .</a:t>
            </a:r>
          </a:p>
          <a:p>
            <a:endParaRPr lang="en-US" dirty="0"/>
          </a:p>
          <a:p>
            <a:r>
              <a:rPr lang="en-US" dirty="0"/>
              <a:t>A package in Helm is called a chart and when we install a chart what we get is a set of k8s resources installed on our cluster .We get the chars from helm repo.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8FA03-DBEB-453F-BD6A-FA049F1E01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helm chart used by helm community: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8FA03-DBEB-453F-BD6A-FA049F1E01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0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F756-ABAA-46B9-A52D-21DECDCC4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C0E6E-FE91-4646-B192-A63622FC5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3E25-E2D8-4C4B-AF09-056BA9A4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4F3F-2592-47C1-9742-A7966ED7D1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E314B-0F0B-414B-8553-1BE552F4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BD4B-37FA-4145-A605-EA24EA1C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270-6477-40FF-9F06-33A73E60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6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98D9-CAB4-4835-B016-35406065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53F2B-2CE1-46B8-B07B-48CC4FEE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09BAA-484A-4DE9-AD16-7172D887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4F3F-2592-47C1-9742-A7966ED7D1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2B122-E2F7-4B4E-956C-67A14FB0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B429-6286-4961-B81D-B9392E26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270-6477-40FF-9F06-33A73E60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8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F926D-65F1-4E68-B27C-F07E864A7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CAA1E-3B13-473B-A799-7707A3482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7358-B725-4C0B-905A-C5D7BD5F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4F3F-2592-47C1-9742-A7966ED7D1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43C0-0956-4CA8-8B4E-0DDA9F45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F617-72DB-4E6A-A7FB-6A449411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270-6477-40FF-9F06-33A73E60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3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D688-BC5F-4B0B-86B3-6BB25984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EA50-FED6-4070-9625-44839D68C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4B5E-8310-49C3-B8DA-F97CE3F0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4F3F-2592-47C1-9742-A7966ED7D1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2F10-8221-417E-A1A8-0DD6F66A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11A0-7EB5-4C26-973F-4F4C1D12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270-6477-40FF-9F06-33A73E60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EDC9-D1C3-43F3-889F-6739EBB6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F682-D10D-4FD3-97E4-C77BED51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1642-ABFF-46FB-98B1-347389A9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4F3F-2592-47C1-9742-A7966ED7D1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69CD7-D2E7-466D-BF54-8E3149A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E2F8F-4320-4AAA-ADAF-E44E4C5C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270-6477-40FF-9F06-33A73E60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5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38E7-9FD8-4710-8D76-F5491DF7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65FC-67BC-4655-A96E-A6228CEF7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319EC-DA92-4FB5-B458-1F8A43EA0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A7501-8449-46D4-82D4-3769BC5D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4F3F-2592-47C1-9742-A7966ED7D1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5B9AB-173B-49BF-ACEE-60B33533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06619-A838-4C0B-A4CA-F0A46577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270-6477-40FF-9F06-33A73E60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9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4C96-987B-483D-B623-EAAE83D8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3423D-49FA-4677-84DF-7B7369F1A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8DC2C-AEB0-463F-BD36-0C6146758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9F707-408E-403A-8611-9FA7EB324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E5B1C-D143-4D3B-8865-11F54AF00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C6E64-BD22-4F05-9C04-1F77AEA4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4F3F-2592-47C1-9742-A7966ED7D1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3D249-1F5F-4994-955B-E3327963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6B513-C68C-40BA-AA11-29117DC5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270-6477-40FF-9F06-33A73E60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A257-E0F4-4861-99D6-929E1086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8A5DE-23B0-43D1-9A02-D63EC02C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4F3F-2592-47C1-9742-A7966ED7D1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BE520-2C01-4E60-AC1B-079CC8B7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3A9D6-ED3B-49AB-9BC6-CBDD5F82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270-6477-40FF-9F06-33A73E60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9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2093F-1AA5-4B03-ADAD-E0C1D509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4F3F-2592-47C1-9742-A7966ED7D1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797C0-F960-4A54-A959-1680A50B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4BF01-0835-469F-B219-CF52F879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270-6477-40FF-9F06-33A73E60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7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7401-5D44-45D3-B25B-A1DBC1D2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8D7A-6135-471B-8673-197B4E2F7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00716-F1E0-4F3D-8828-DB952D2F7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F751E-7216-4ECC-ACB4-F71B7477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4F3F-2592-47C1-9742-A7966ED7D1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074C6-5EB5-480F-99C5-1F245532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1F51-7D0E-45B7-82D1-2D60AEF0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270-6477-40FF-9F06-33A73E60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51C1-F97C-4468-89B8-C9FA2441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D7B66-4AF4-4508-9851-BCA6698A4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28EB6-B377-4A77-B04C-0D61BEB87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C659-0B44-4F09-BB7C-FAAA3B74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4F3F-2592-47C1-9742-A7966ED7D1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6408-7F38-4EA4-9EB5-80A2CDA7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14E10-2200-46CE-A4C0-D421F5F4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270-6477-40FF-9F06-33A73E60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A8F55-CFA0-4F9C-BDAE-123A6E44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A7ABD-E7DB-4082-865D-20ACCCEB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9477-94AA-4CC5-BAEF-0D1B58A4E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84F3F-2592-47C1-9742-A7966ED7D1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5E50A-670B-4C44-B697-9D7851A56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BF6C-A231-48FD-BC9C-C7F60F0A3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73270-6477-40FF-9F06-33A73E60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134F-08D6-4F01-9195-E9BCE562D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Prometheus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843D-AFB2-4262-877B-3946A8F08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4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DCEA33-6347-461A-89F5-127635CD9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7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A4ED7-A6F3-4A66-B46F-F7B80DB10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5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2B1AD6-0240-4D54-9B80-D72E31847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828" y="643466"/>
            <a:ext cx="793034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2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91D07B14-E275-47F1-BCBF-2B86B6464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6" y="643466"/>
            <a:ext cx="107653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9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01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48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Timeline&#10;&#10;Description automatically generated">
            <a:extLst>
              <a:ext uri="{FF2B5EF4-FFF2-40B4-BE49-F238E27FC236}">
                <a16:creationId xmlns:a16="http://schemas.microsoft.com/office/drawing/2014/main" id="{037F1DF4-5978-4710-BA13-8821C6D2F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1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492</Words>
  <Application>Microsoft Office PowerPoint</Application>
  <PresentationFormat>Widescreen</PresentationFormat>
  <Paragraphs>63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Prometheus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 </dc:title>
  <dc:creator>Vikas, Kumar</dc:creator>
  <cp:lastModifiedBy>Vikas, Kumar</cp:lastModifiedBy>
  <cp:revision>12</cp:revision>
  <dcterms:created xsi:type="dcterms:W3CDTF">2021-10-09T13:33:25Z</dcterms:created>
  <dcterms:modified xsi:type="dcterms:W3CDTF">2021-10-10T01:33:47Z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2021-10-09T13:33:25Z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08307b92-5f98-4273-9465-c247e40c6630</vt:lpwstr>
  </property>
  <property fmtid="{D5CDD505-2E9C-101B-9397-08002B2CF9AE}" pid="8" name="MSIP_Label_ea60d57e-af5b-4752-ac57-3e4f28ca11dc_ContentBits">
    <vt:lpwstr>0</vt:lpwstr>
  </property>
</Properties>
</file>