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EE63-B60F-4806-A32C-AD84401EB9A1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DD3AA-A3DC-4BE3-A389-2C4B5084C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1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EE63-B60F-4806-A32C-AD84401EB9A1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DD3AA-A3DC-4BE3-A389-2C4B5084C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60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EE63-B60F-4806-A32C-AD84401EB9A1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DD3AA-A3DC-4BE3-A389-2C4B5084C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29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EE63-B60F-4806-A32C-AD84401EB9A1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DD3AA-A3DC-4BE3-A389-2C4B5084C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3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EE63-B60F-4806-A32C-AD84401EB9A1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DD3AA-A3DC-4BE3-A389-2C4B5084C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33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EE63-B60F-4806-A32C-AD84401EB9A1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DD3AA-A3DC-4BE3-A389-2C4B5084C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46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EE63-B60F-4806-A32C-AD84401EB9A1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DD3AA-A3DC-4BE3-A389-2C4B5084C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0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EE63-B60F-4806-A32C-AD84401EB9A1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DD3AA-A3DC-4BE3-A389-2C4B5084C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8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EE63-B60F-4806-A32C-AD84401EB9A1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DD3AA-A3DC-4BE3-A389-2C4B5084C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0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EE63-B60F-4806-A32C-AD84401EB9A1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DD3AA-A3DC-4BE3-A389-2C4B5084C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74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EE63-B60F-4806-A32C-AD84401EB9A1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DD3AA-A3DC-4BE3-A389-2C4B5084C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9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7EE63-B60F-4806-A32C-AD84401EB9A1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DD3AA-A3DC-4BE3-A389-2C4B5084C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5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740" y="581892"/>
            <a:ext cx="10905260" cy="568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75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Vikas, Kumar</dc:creator>
  <cp:lastModifiedBy>Vikas, Kumar</cp:lastModifiedBy>
  <cp:revision>2</cp:revision>
  <dcterms:created xsi:type="dcterms:W3CDTF">2020-03-17T05:38:26Z</dcterms:created>
  <dcterms:modified xsi:type="dcterms:W3CDTF">2020-03-17T05:44:35Z</dcterms:modified>
</cp:coreProperties>
</file>