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5EB3-9D9A-47AE-AE73-4F0EC1321A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1696-6583-43A4-BB5F-B3C4F6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5EB3-9D9A-47AE-AE73-4F0EC1321A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1696-6583-43A4-BB5F-B3C4F6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5EB3-9D9A-47AE-AE73-4F0EC1321A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1696-6583-43A4-BB5F-B3C4F6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6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5EB3-9D9A-47AE-AE73-4F0EC1321A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1696-6583-43A4-BB5F-B3C4F6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8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5EB3-9D9A-47AE-AE73-4F0EC1321A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1696-6583-43A4-BB5F-B3C4F6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1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5EB3-9D9A-47AE-AE73-4F0EC1321A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1696-6583-43A4-BB5F-B3C4F6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5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5EB3-9D9A-47AE-AE73-4F0EC1321A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1696-6583-43A4-BB5F-B3C4F6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5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5EB3-9D9A-47AE-AE73-4F0EC1321A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1696-6583-43A4-BB5F-B3C4F6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7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5EB3-9D9A-47AE-AE73-4F0EC1321A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1696-6583-43A4-BB5F-B3C4F6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8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5EB3-9D9A-47AE-AE73-4F0EC1321A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1696-6583-43A4-BB5F-B3C4F6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5EB3-9D9A-47AE-AE73-4F0EC1321A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1696-6583-43A4-BB5F-B3C4F6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9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45EB3-9D9A-47AE-AE73-4F0EC1321A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D1696-6583-43A4-BB5F-B3C4F6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624012"/>
            <a:ext cx="81724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6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1633537"/>
            <a:ext cx="82581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6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295400"/>
            <a:ext cx="96488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5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390650"/>
            <a:ext cx="95916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4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357312"/>
            <a:ext cx="95154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7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10" y="0"/>
            <a:ext cx="9382125" cy="4171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22" y="2981325"/>
            <a:ext cx="93345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1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295400"/>
            <a:ext cx="94011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8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385887"/>
            <a:ext cx="89154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343025"/>
            <a:ext cx="95250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504950"/>
            <a:ext cx="90297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6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Vikas, Kumar</dc:creator>
  <cp:lastModifiedBy>Vikas, Kumar</cp:lastModifiedBy>
  <cp:revision>5</cp:revision>
  <dcterms:created xsi:type="dcterms:W3CDTF">2020-07-01T05:23:21Z</dcterms:created>
  <dcterms:modified xsi:type="dcterms:W3CDTF">2020-07-01T09:24:57Z</dcterms:modified>
</cp:coreProperties>
</file>