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6658" autoAdjust="0"/>
  </p:normalViewPr>
  <p:slideViewPr>
    <p:cSldViewPr snapToGrid="0">
      <p:cViewPr varScale="1">
        <p:scale>
          <a:sx n="23" d="100"/>
          <a:sy n="23" d="100"/>
        </p:scale>
        <p:origin x="29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564F6-5ED8-47A6-98CD-7F157F225DE3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1B3EE-E7A3-4319-B9BB-7D455B9D0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28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q=https%3A%2F%2Fgist.github.com%2Fdjg07%2F678f7aea58b6c5b8d93c15af8577e0f2&amp;v=uFsaiEhr1zs&amp;redir_token=HK3S6HOBbDcXplPPIqKQwiBOI9Z8MTU4MDIzMzkwN0AxNTgwMTQ3NTA3&amp;event=video_descrip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djg07/678f7aea58b6c5b8d93c15af8577e0f2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Rest API is</a:t>
            </a:r>
            <a:r>
              <a:rPr lang="en-US" baseline="0" dirty="0" smtClean="0"/>
              <a:t> a application program that uses HTTP request to GET,PUT ,POST &amp; DELETE Data .It receive and responds to request .</a:t>
            </a:r>
          </a:p>
          <a:p>
            <a:r>
              <a:rPr lang="en-US" baseline="0" dirty="0" smtClean="0"/>
              <a:t>Web Socket API -Two way communication between client application and your backend .Backend sends call back messages to connect to client . 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D0D0D"/>
                </a:solidFill>
                <a:latin typeface="Roboto"/>
              </a:rPr>
              <a:t>Lambda function code - </a:t>
            </a:r>
            <a:r>
              <a:rPr lang="en-US" dirty="0" smtClean="0">
                <a:latin typeface="Roboto"/>
                <a:hlinkClick r:id="rId3"/>
              </a:rPr>
              <a:t>https://gist.github.com/djg07/678f7ae...</a:t>
            </a:r>
            <a:endParaRPr lang="en-US" dirty="0" smtClean="0">
              <a:latin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D0D0D"/>
              </a:solidFill>
              <a:latin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D0D0D"/>
                </a:solidFill>
                <a:latin typeface="Roboto"/>
              </a:rPr>
              <a:t> ☁Topics covered include: - Lambda Function Creation - Lambda Function API Gateway Handler - API Gateway Resource - RESTful GET Endpoint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solidFill>
                <a:srgbClr val="0D0D0D"/>
              </a:solidFill>
              <a:latin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1B3EE-E7A3-4319-B9BB-7D455B9D0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5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print('Loading function')</a:t>
            </a:r>
          </a:p>
          <a:p>
            <a:endParaRPr lang="en-US" dirty="0" smtClean="0"/>
          </a:p>
          <a:p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lambda_handler</a:t>
            </a:r>
            <a:r>
              <a:rPr lang="en-US" dirty="0" smtClean="0"/>
              <a:t>(event, context):</a:t>
            </a:r>
          </a:p>
          <a:p>
            <a:r>
              <a:rPr lang="en-US" dirty="0" smtClean="0"/>
              <a:t>	#1. Parse out query string </a:t>
            </a:r>
            <a:r>
              <a:rPr lang="en-US" dirty="0" err="1" smtClean="0"/>
              <a:t>params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transactionId</a:t>
            </a:r>
            <a:r>
              <a:rPr lang="en-US" dirty="0" smtClean="0"/>
              <a:t> = event['</a:t>
            </a:r>
            <a:r>
              <a:rPr lang="en-US" dirty="0" err="1" smtClean="0"/>
              <a:t>queryStringParameters</a:t>
            </a:r>
            <a:r>
              <a:rPr lang="en-US" dirty="0" smtClean="0"/>
              <a:t>']['</a:t>
            </a:r>
            <a:r>
              <a:rPr lang="en-US" dirty="0" err="1" smtClean="0"/>
              <a:t>transactionId</a:t>
            </a:r>
            <a:r>
              <a:rPr lang="en-US" dirty="0" smtClean="0"/>
              <a:t>']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transactionType</a:t>
            </a:r>
            <a:r>
              <a:rPr lang="en-US" dirty="0" smtClean="0"/>
              <a:t> = event['</a:t>
            </a:r>
            <a:r>
              <a:rPr lang="en-US" dirty="0" err="1" smtClean="0"/>
              <a:t>queryStringParameters</a:t>
            </a:r>
            <a:r>
              <a:rPr lang="en-US" dirty="0" smtClean="0"/>
              <a:t>']['type']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transactionAmount</a:t>
            </a:r>
            <a:r>
              <a:rPr lang="en-US" dirty="0" smtClean="0"/>
              <a:t> = event['</a:t>
            </a:r>
            <a:r>
              <a:rPr lang="en-US" dirty="0" err="1" smtClean="0"/>
              <a:t>queryStringParameters</a:t>
            </a:r>
            <a:r>
              <a:rPr lang="en-US" dirty="0" smtClean="0"/>
              <a:t>']['amount']</a:t>
            </a:r>
          </a:p>
          <a:p>
            <a:endParaRPr lang="en-US" dirty="0" smtClean="0"/>
          </a:p>
          <a:p>
            <a:r>
              <a:rPr lang="en-US" dirty="0" smtClean="0"/>
              <a:t>	print('</a:t>
            </a:r>
            <a:r>
              <a:rPr lang="en-US" dirty="0" err="1" smtClean="0"/>
              <a:t>transactionId</a:t>
            </a:r>
            <a:r>
              <a:rPr lang="en-US" dirty="0" smtClean="0"/>
              <a:t>=' + </a:t>
            </a:r>
            <a:r>
              <a:rPr lang="en-US" dirty="0" err="1" smtClean="0"/>
              <a:t>transactionId</a:t>
            </a:r>
            <a:r>
              <a:rPr lang="en-US" dirty="0" smtClean="0"/>
              <a:t>)</a:t>
            </a:r>
          </a:p>
          <a:p>
            <a:r>
              <a:rPr lang="en-US" dirty="0" smtClean="0"/>
              <a:t>	print('</a:t>
            </a:r>
            <a:r>
              <a:rPr lang="en-US" dirty="0" err="1" smtClean="0"/>
              <a:t>transactionType</a:t>
            </a:r>
            <a:r>
              <a:rPr lang="en-US" dirty="0" smtClean="0"/>
              <a:t>=' + </a:t>
            </a:r>
            <a:r>
              <a:rPr lang="en-US" dirty="0" err="1" smtClean="0"/>
              <a:t>transactionType</a:t>
            </a:r>
            <a:r>
              <a:rPr lang="en-US" dirty="0" smtClean="0"/>
              <a:t>)</a:t>
            </a:r>
          </a:p>
          <a:p>
            <a:r>
              <a:rPr lang="en-US" dirty="0" smtClean="0"/>
              <a:t>	print('</a:t>
            </a:r>
            <a:r>
              <a:rPr lang="en-US" dirty="0" err="1" smtClean="0"/>
              <a:t>transactionAmount</a:t>
            </a:r>
            <a:r>
              <a:rPr lang="en-US" dirty="0" smtClean="0"/>
              <a:t>=' + </a:t>
            </a:r>
            <a:r>
              <a:rPr lang="en-US" dirty="0" err="1" smtClean="0"/>
              <a:t>transactionAmount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	#2. Construct the body of the response object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transactionResponse</a:t>
            </a:r>
            <a:r>
              <a:rPr lang="en-US" dirty="0" smtClean="0"/>
              <a:t> = {}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transactionResponse</a:t>
            </a:r>
            <a:r>
              <a:rPr lang="en-US" dirty="0" smtClean="0"/>
              <a:t>['</a:t>
            </a:r>
            <a:r>
              <a:rPr lang="en-US" dirty="0" err="1" smtClean="0"/>
              <a:t>transactionId</a:t>
            </a:r>
            <a:r>
              <a:rPr lang="en-US" dirty="0" smtClean="0"/>
              <a:t>'] = </a:t>
            </a:r>
            <a:r>
              <a:rPr lang="en-US" dirty="0" err="1" smtClean="0"/>
              <a:t>transactionId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transactionResponse</a:t>
            </a:r>
            <a:r>
              <a:rPr lang="en-US" dirty="0" smtClean="0"/>
              <a:t>['type'] = </a:t>
            </a:r>
            <a:r>
              <a:rPr lang="en-US" dirty="0" err="1" smtClean="0"/>
              <a:t>transactionType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transactionResponse</a:t>
            </a:r>
            <a:r>
              <a:rPr lang="en-US" dirty="0" smtClean="0"/>
              <a:t>['amount'] = </a:t>
            </a:r>
            <a:r>
              <a:rPr lang="en-US" dirty="0" err="1" smtClean="0"/>
              <a:t>transactionAmount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transactionResponse</a:t>
            </a:r>
            <a:r>
              <a:rPr lang="en-US" dirty="0" smtClean="0"/>
              <a:t>['message'] = 'Hello from Lambda land'</a:t>
            </a:r>
          </a:p>
          <a:p>
            <a:endParaRPr lang="en-US" dirty="0" smtClean="0"/>
          </a:p>
          <a:p>
            <a:r>
              <a:rPr lang="en-US" dirty="0" smtClean="0"/>
              <a:t>	#3. Construct http response object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responseObject</a:t>
            </a:r>
            <a:r>
              <a:rPr lang="en-US" dirty="0" smtClean="0"/>
              <a:t> = {}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responseObject</a:t>
            </a:r>
            <a:r>
              <a:rPr lang="en-US" dirty="0" smtClean="0"/>
              <a:t>['</a:t>
            </a:r>
            <a:r>
              <a:rPr lang="en-US" dirty="0" err="1" smtClean="0"/>
              <a:t>statusCode</a:t>
            </a:r>
            <a:r>
              <a:rPr lang="en-US" dirty="0" smtClean="0"/>
              <a:t>'] = 200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responseObject</a:t>
            </a:r>
            <a:r>
              <a:rPr lang="en-US" dirty="0" smtClean="0"/>
              <a:t>['headers'] = {}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responseObject</a:t>
            </a:r>
            <a:r>
              <a:rPr lang="en-US" dirty="0" smtClean="0"/>
              <a:t>['headers']['Content-Type'] = 'application/</a:t>
            </a:r>
            <a:r>
              <a:rPr lang="en-US" dirty="0" err="1" smtClean="0"/>
              <a:t>json</a:t>
            </a:r>
            <a:r>
              <a:rPr lang="en-US" dirty="0" smtClean="0"/>
              <a:t>'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responseObject</a:t>
            </a:r>
            <a:r>
              <a:rPr lang="en-US" dirty="0" smtClean="0"/>
              <a:t>['body'] = </a:t>
            </a:r>
            <a:r>
              <a:rPr lang="en-US" dirty="0" err="1" smtClean="0"/>
              <a:t>json.dumps</a:t>
            </a:r>
            <a:r>
              <a:rPr lang="en-US" dirty="0" smtClean="0"/>
              <a:t>(</a:t>
            </a:r>
            <a:r>
              <a:rPr lang="en-US" dirty="0" err="1" smtClean="0"/>
              <a:t>transactionResponse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	#4. Return the response object</a:t>
            </a:r>
          </a:p>
          <a:p>
            <a:r>
              <a:rPr lang="en-US" dirty="0" smtClean="0"/>
              <a:t>	return </a:t>
            </a:r>
            <a:r>
              <a:rPr lang="en-US" dirty="0" err="1" smtClean="0"/>
              <a:t>responseObject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https://gist.github.com/djg07/678f7aea58b6c5b8d93c15af8577e0f2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1B3EE-E7A3-4319-B9BB-7D455B9D0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3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Lambda:</a:t>
            </a:r>
            <a:r>
              <a:rPr lang="en-US" baseline="0" dirty="0" smtClean="0"/>
              <a:t> Python ::3.6 ::Role :: </a:t>
            </a:r>
            <a:r>
              <a:rPr lang="en-US" dirty="0" smtClean="0"/>
              <a:t>Choose simple micro service permissions</a:t>
            </a:r>
          </a:p>
          <a:p>
            <a:endParaRPr lang="en-US" dirty="0" smtClean="0"/>
          </a:p>
          <a:p>
            <a:r>
              <a:rPr lang="en-US" dirty="0" smtClean="0"/>
              <a:t>Code:</a:t>
            </a:r>
          </a:p>
          <a:p>
            <a:endParaRPr lang="en-U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lambda_handler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(event, context):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print("In lambda handler")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statusCode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": 200,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"headers":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"Access-Control-Allow-Origin": "*",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"body": "Kumar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vikas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return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Configure</a:t>
            </a:r>
            <a:r>
              <a:rPr lang="en-US" baseline="0" dirty="0" smtClean="0"/>
              <a:t> Trigger :</a:t>
            </a:r>
          </a:p>
          <a:p>
            <a:r>
              <a:rPr lang="en-US" baseline="0" dirty="0" smtClean="0"/>
              <a:t>Create New API </a:t>
            </a:r>
          </a:p>
          <a:p>
            <a:r>
              <a:rPr lang="en-US" baseline="0" dirty="0" smtClean="0"/>
              <a:t>Security : AWS IAM == &gt; If you click on the API you get a error message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1B3EE-E7A3-4319-B9BB-7D455B9D01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18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Click </a:t>
            </a:r>
            <a:r>
              <a:rPr lang="en-US" baseline="0" dirty="0" smtClean="0"/>
              <a:t>on the name to go to the API Gateway == &gt; Actions – Delete Any Method – Create a GET request – </a:t>
            </a:r>
          </a:p>
          <a:p>
            <a:r>
              <a:rPr lang="en-US" baseline="0" dirty="0" smtClean="0"/>
              <a:t>Integration type :: Lambda </a:t>
            </a:r>
          </a:p>
          <a:p>
            <a:r>
              <a:rPr lang="en-US" baseline="0" dirty="0" smtClean="0"/>
              <a:t>Check on Use Lambda proxy Integration </a:t>
            </a:r>
          </a:p>
          <a:p>
            <a:r>
              <a:rPr lang="en-US" baseline="0" dirty="0" smtClean="0"/>
              <a:t>Choose the correct region and lambda name – Use default Time out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Action – Deploy API – Default stage –Name it -- Click on Default -- GET – </a:t>
            </a:r>
            <a:r>
              <a:rPr lang="en-US" baseline="0" dirty="0" err="1" smtClean="0"/>
              <a:t>url</a:t>
            </a:r>
            <a:r>
              <a:rPr lang="en-US" baseline="0" dirty="0" smtClean="0"/>
              <a:t> – you get the name </a:t>
            </a:r>
          </a:p>
          <a:p>
            <a:r>
              <a:rPr lang="en-US" baseline="0" dirty="0" smtClean="0"/>
              <a:t>Copy the link – edit index.html</a:t>
            </a:r>
          </a:p>
          <a:p>
            <a:r>
              <a:rPr lang="en-US" baseline="0" dirty="0" smtClean="0"/>
              <a:t>Create a bucket and upload a image </a:t>
            </a:r>
          </a:p>
          <a:p>
            <a:r>
              <a:rPr lang="en-US" baseline="0" dirty="0" smtClean="0"/>
              <a:t>Create another </a:t>
            </a:r>
            <a:r>
              <a:rPr lang="en-US" baseline="0" dirty="0" err="1" smtClean="0"/>
              <a:t>buket</a:t>
            </a:r>
            <a:r>
              <a:rPr lang="en-US" baseline="0" dirty="0" smtClean="0"/>
              <a:t> and make it public – static bucket hosting – yes – upload error.html and index.html – make them too public </a:t>
            </a:r>
          </a:p>
          <a:p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&lt;script&gt;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myFunction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xhttp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XMLHttpRequest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xhttp.onreadystatechange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function()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if (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this.readyState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4 &amp;&amp;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this.status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200)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document.getElementById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("my-demo").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innerHTML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this.responseText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xhttp.open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("GET", "YOUR-API-GATEWAY-LINK-HERE", true);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xhttp.send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&lt;/script&gt;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&lt;body&gt;&lt;div align="center"&gt;&lt;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&lt;h1&gt;Hello &lt;span id="my-demo"&gt;Cloud Gurus!&lt;/span&gt;&lt;/h1&gt;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&lt;button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onclick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myFunction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()"&gt;Click me&lt;/button&gt;&lt;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="https://s3.amazonaws.com/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acloudguru-opsworkslab-donotdelete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/ACG_Austin.JPG"&gt;&lt;/div&gt;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1B3EE-E7A3-4319-B9BB-7D455B9D01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0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5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355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8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54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69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32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1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9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0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7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5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A7021-360F-4BDD-8E9C-FEB2CEEF97A7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BB7BF8-E823-4AB4-9F64-A58722CB4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1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VA5Dw12aVI&amp;list=PL5KTLzN85O4ISx9guOjbynlhCxB87xmU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Amazon API Gateway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 Programming Interface -- </a:t>
            </a:r>
            <a:r>
              <a:rPr lang="en-US" dirty="0" err="1" smtClean="0"/>
              <a:t>vikas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1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2209" y="251792"/>
            <a:ext cx="106945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D0D0D"/>
                </a:solidFill>
                <a:latin typeface="Roboto"/>
              </a:rPr>
              <a:t>API Gateway is a powerful AWS service that allows you to host a REST endpoint that is backed by an AWS service (in this case, </a:t>
            </a:r>
            <a:r>
              <a:rPr lang="en-US" sz="2800" b="1" dirty="0" smtClean="0">
                <a:solidFill>
                  <a:srgbClr val="0D0D0D"/>
                </a:solidFill>
                <a:latin typeface="Roboto"/>
              </a:rPr>
              <a:t>Lambda). We learn </a:t>
            </a:r>
            <a:r>
              <a:rPr lang="en-US" sz="2800" b="1" dirty="0">
                <a:solidFill>
                  <a:srgbClr val="0D0D0D"/>
                </a:solidFill>
                <a:latin typeface="Roboto"/>
              </a:rPr>
              <a:t>how to create a REST Endpoint using API Gateway. Requests are served by a Lambda Function (as opposed to a traditional server). I start by creating a Lambda function and coding up a basic handler using Python (code below). From there, I create a API Gateway resource that acts as a publicly facing REST Endpoint. I continue to hook up the endpoint to the previously created Lambda function. Finally, I test the configuration by invoking the REST endpoint through my browser and verify my Lambda was serving the content back.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6407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3" y="1186484"/>
            <a:ext cx="10851807" cy="550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0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68" y="410817"/>
            <a:ext cx="11761360" cy="604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3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076325"/>
            <a:ext cx="10539413" cy="55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31" y="86742"/>
            <a:ext cx="11728724" cy="667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5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44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7014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825</TotalTime>
  <Words>551</Words>
  <Application>Microsoft Office PowerPoint</Application>
  <PresentationFormat>Widescreen</PresentationFormat>
  <Paragraphs>100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Roboto</vt:lpstr>
      <vt:lpstr>Wingdings 3</vt:lpstr>
      <vt:lpstr>Wisp</vt:lpstr>
      <vt:lpstr>Amazon API Gateway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API Gateway </dc:title>
  <dc:creator>Vikas, Kumar</dc:creator>
  <cp:lastModifiedBy>Vikas, Kumar</cp:lastModifiedBy>
  <cp:revision>12</cp:revision>
  <dcterms:created xsi:type="dcterms:W3CDTF">2020-01-27T17:28:16Z</dcterms:created>
  <dcterms:modified xsi:type="dcterms:W3CDTF">2020-01-29T07:49:15Z</dcterms:modified>
</cp:coreProperties>
</file>