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68" autoAdjust="0"/>
  </p:normalViewPr>
  <p:slideViewPr>
    <p:cSldViewPr snapToGrid="0">
      <p:cViewPr>
        <p:scale>
          <a:sx n="70" d="100"/>
          <a:sy n="70" d="100"/>
        </p:scale>
        <p:origin x="116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BB94-0E40-4596-A58E-5B32A5413FD1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D5BD4-8C41-4737-998D-B61FCD2F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based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D5BD4-8C41-4737-998D-B61FCD2F1A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500">
              <a:srgbClr val="3596BF"/>
            </a:gs>
            <a:gs pos="61000">
              <a:schemeClr val="tx2">
                <a:lumMod val="50000"/>
              </a:schemeClr>
            </a:gs>
            <a:gs pos="14000">
              <a:srgbClr val="FFFF00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850" y="2057400"/>
            <a:ext cx="11363325" cy="1990725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AWS Identity Access Management (AWS IAM) + AWS Organizations, Directory Service, Federation &amp; SSO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8262" y="6110817"/>
            <a:ext cx="6400800" cy="1947333"/>
          </a:xfrm>
        </p:spPr>
        <p:txBody>
          <a:bodyPr/>
          <a:lstStyle/>
          <a:p>
            <a:r>
              <a:rPr lang="en-US" dirty="0" err="1" smtClean="0"/>
              <a:t>vikas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44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</TotalTime>
  <Words>23</Words>
  <Application>Microsoft Office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Slice</vt:lpstr>
      <vt:lpstr>AWS Identity Access Management (AWS IAM) + AWS Organizations, Directory Service, Federation &amp; SSO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Identity Access Management (AWS IAM) + AWS Organizations, Directory Service, Federation &amp; SSO</dc:title>
  <dc:creator>Vikas, Kumar</dc:creator>
  <cp:lastModifiedBy>Vikas, Kumar</cp:lastModifiedBy>
  <cp:revision>3</cp:revision>
  <dcterms:created xsi:type="dcterms:W3CDTF">2021-01-21T09:50:26Z</dcterms:created>
  <dcterms:modified xsi:type="dcterms:W3CDTF">2021-01-21T11:01:57Z</dcterms:modified>
</cp:coreProperties>
</file>