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3" r:id="rId11"/>
    <p:sldId id="265" r:id="rId12"/>
    <p:sldId id="266" r:id="rId13"/>
    <p:sldId id="267" r:id="rId14"/>
    <p:sldId id="269" r:id="rId15"/>
    <p:sldId id="275" r:id="rId16"/>
    <p:sldId id="273" r:id="rId17"/>
    <p:sldId id="270" r:id="rId18"/>
    <p:sldId id="271" r:id="rId19"/>
    <p:sldId id="272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81" autoAdjust="0"/>
  </p:normalViewPr>
  <p:slideViewPr>
    <p:cSldViewPr snapToGrid="0">
      <p:cViewPr varScale="1">
        <p:scale>
          <a:sx n="78" d="100"/>
          <a:sy n="78" d="100"/>
        </p:scale>
        <p:origin x="10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2A498-7613-4873-BE89-631F857AC355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AF63-EB1A-4625-A470-8CEE0C893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4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http://en.wikipedia.org/wiki/JSONP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http://quaxio.com/jsonp_handcrafted_flash_files/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https://miki.it/blog/2014/7/8/abusing-jsonp-with-rosetta-flash/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https://molnarg.github.io/ascii-flash/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BAF63-EB1A-4625-A470-8CEE0C8938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20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this work?</a:t>
            </a:r>
          </a:p>
          <a:p>
            <a:endParaRPr lang="en-US" dirty="0" smtClean="0"/>
          </a:p>
          <a:p>
            <a:r>
              <a:rPr lang="en-US" dirty="0" smtClean="0"/>
              <a:t>Might with </a:t>
            </a:r>
            <a:r>
              <a:rPr lang="en-US" dirty="0" err="1" smtClean="0"/>
              <a:t>IE,Chrome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BAF63-EB1A-4625-A470-8CEE0C8938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2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this work?</a:t>
            </a:r>
          </a:p>
          <a:p>
            <a:endParaRPr lang="en-US" dirty="0" smtClean="0"/>
          </a:p>
          <a:p>
            <a:r>
              <a:rPr lang="en-US" dirty="0" smtClean="0"/>
              <a:t>Might with </a:t>
            </a:r>
            <a:r>
              <a:rPr lang="en-US" dirty="0" err="1" smtClean="0"/>
              <a:t>IE,Chrome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BAF63-EB1A-4625-A470-8CEE0C8938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57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Validate for alpha,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, . &amp; _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Flash contains other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BAF63-EB1A-4625-A470-8CEE0C8938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58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Vulnerable</a:t>
            </a:r>
            <a:r>
              <a:rPr lang="en-US" baseline="0" dirty="0" smtClean="0"/>
              <a:t> as on July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BAF63-EB1A-4625-A470-8CEE0C8938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Proposed in</a:t>
            </a:r>
            <a:r>
              <a:rPr lang="en-US" baseline="0" dirty="0" smtClean="0"/>
              <a:t> December 2005.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BAF63-EB1A-4625-A470-8CEE0C8938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5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Client/Browser</a:t>
            </a:r>
          </a:p>
          <a:p>
            <a:endParaRPr lang="en-US" dirty="0" smtClean="0"/>
          </a:p>
          <a:p>
            <a:r>
              <a:rPr lang="en-US" dirty="0" smtClean="0"/>
              <a:t>HTML : Content/Structure</a:t>
            </a:r>
          </a:p>
          <a:p>
            <a:r>
              <a:rPr lang="en-US" dirty="0" smtClean="0"/>
              <a:t>CSS: Layout/Representation</a:t>
            </a:r>
            <a:endParaRPr lang="en-US" baseline="0" dirty="0" smtClean="0"/>
          </a:p>
          <a:p>
            <a:r>
              <a:rPr lang="en-US" baseline="0" dirty="0" smtClean="0"/>
              <a:t>JavaScript: Logic, Manipulation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BAF63-EB1A-4625-A470-8CEE0C8938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BAF63-EB1A-4625-A470-8CEE0C8938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8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static tag on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BAF63-EB1A-4625-A470-8CEE0C8938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35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BAF63-EB1A-4625-A470-8CEE0C8938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2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BAF63-EB1A-4625-A470-8CEE0C8938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Padding: assignment, logic,</a:t>
            </a:r>
            <a:r>
              <a:rPr lang="en-US" baseline="0" dirty="0" smtClean="0"/>
              <a:t>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BAF63-EB1A-4625-A470-8CEE0C8938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84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BAF63-EB1A-4625-A470-8CEE0C8938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0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2086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B795-31A6-4F53-8648-D4688A69F3A4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85B-B1A7-4CB5-B9C3-EC671160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0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B795-31A6-4F53-8648-D4688A69F3A4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85B-B1A7-4CB5-B9C3-EC671160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5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F321B795-31A6-4F53-8648-D4688A69F3A4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EE6F785B-B1A7-4CB5-B9C3-EC671160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B795-31A6-4F53-8648-D4688A69F3A4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85B-B1A7-4CB5-B9C3-EC671160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2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06171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21B795-31A6-4F53-8648-D4688A69F3A4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6F785B-B1A7-4CB5-B9C3-EC671160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0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B795-31A6-4F53-8648-D4688A69F3A4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85B-B1A7-4CB5-B9C3-EC671160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B795-31A6-4F53-8648-D4688A69F3A4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85B-B1A7-4CB5-B9C3-EC671160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6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B795-31A6-4F53-8648-D4688A69F3A4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85B-B1A7-4CB5-B9C3-EC671160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B795-31A6-4F53-8648-D4688A69F3A4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85B-B1A7-4CB5-B9C3-EC671160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B795-31A6-4F53-8648-D4688A69F3A4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85B-B1A7-4CB5-B9C3-EC671160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B795-31A6-4F53-8648-D4688A69F3A4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85B-B1A7-4CB5-B9C3-EC671160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8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321B795-31A6-4F53-8648-D4688A69F3A4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E6F785B-B1A7-4CB5-B9C3-EC671160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17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iki.it/blog/2014/7/8/abusing-jsonp-with-rosetta-flash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adboy16a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Security Consideration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077" y="2281084"/>
            <a:ext cx="8072284" cy="175432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 </a:t>
            </a:r>
            <a:r>
              <a:rPr lang="en-US" dirty="0" err="1" smtClean="0"/>
              <a:t>src</a:t>
            </a:r>
            <a:r>
              <a:rPr lang="en-US" dirty="0" smtClean="0"/>
              <a:t>=http://api.example.com/jsonp?callback=foo /&gt;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/>
              <a:t>	</a:t>
            </a:r>
            <a:r>
              <a:rPr lang="en-US" dirty="0" smtClean="0"/>
              <a:t>function foo(data){</a:t>
            </a:r>
          </a:p>
          <a:p>
            <a:r>
              <a:rPr lang="en-US" dirty="0"/>
              <a:t>	</a:t>
            </a:r>
            <a:r>
              <a:rPr lang="en-US" dirty="0" smtClean="0"/>
              <a:t>	Console.log(“value=“+</a:t>
            </a:r>
            <a:r>
              <a:rPr lang="en-US" dirty="0" err="1" smtClean="0"/>
              <a:t>data.key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&lt;/script&gt;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123" y="4969223"/>
            <a:ext cx="3490452" cy="147732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jsonp?callback</a:t>
            </a:r>
            <a:r>
              <a:rPr lang="en-US" dirty="0" smtClean="0"/>
              <a:t>=foo HTTP/1.1</a:t>
            </a:r>
          </a:p>
          <a:p>
            <a:r>
              <a:rPr lang="en-US" dirty="0" smtClean="0"/>
              <a:t>Host: </a:t>
            </a:r>
            <a:r>
              <a:rPr lang="en-US" dirty="0" err="1" smtClean="0"/>
              <a:t>api.example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9652" y="4692225"/>
            <a:ext cx="3569110" cy="175432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HTTP/1.1 200 OK</a:t>
            </a:r>
          </a:p>
          <a:p>
            <a:r>
              <a:rPr lang="en-US" dirty="0" smtClean="0"/>
              <a:t>Server: Apache/2.2</a:t>
            </a:r>
          </a:p>
          <a:p>
            <a:r>
              <a:rPr lang="en-US" dirty="0" smtClean="0"/>
              <a:t> Content-Type: text/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Content-Length: 16</a:t>
            </a:r>
          </a:p>
          <a:p>
            <a:endParaRPr lang="en-US" dirty="0"/>
          </a:p>
          <a:p>
            <a:r>
              <a:rPr lang="en-US" dirty="0" smtClean="0"/>
              <a:t>foo({key: value});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Dynamic(</a:t>
            </a:r>
            <a:r>
              <a:rPr lang="en-US" dirty="0" err="1" smtClean="0"/>
              <a:t>ajax</a:t>
            </a:r>
            <a:r>
              <a:rPr lang="en-US" dirty="0" smtClean="0"/>
              <a:t>) JSONP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appropriate &lt;script&gt; elements</a:t>
            </a:r>
          </a:p>
          <a:p>
            <a:r>
              <a:rPr lang="en-US" dirty="0" smtClean="0"/>
              <a:t>Add to body</a:t>
            </a:r>
          </a:p>
          <a:p>
            <a:r>
              <a:rPr lang="en-US" dirty="0" smtClean="0"/>
              <a:t>Remove after processing</a:t>
            </a:r>
          </a:p>
          <a:p>
            <a:endParaRPr lang="en-US" dirty="0"/>
          </a:p>
          <a:p>
            <a:r>
              <a:rPr lang="en-US" dirty="0" smtClean="0"/>
              <a:t>jQuery implements as helper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3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 convention</a:t>
            </a:r>
          </a:p>
          <a:p>
            <a:pPr lvl="1"/>
            <a:r>
              <a:rPr lang="en-US" dirty="0" smtClean="0"/>
              <a:t>Not Standard</a:t>
            </a:r>
          </a:p>
          <a:p>
            <a:r>
              <a:rPr lang="en-US" dirty="0" smtClean="0"/>
              <a:t>Padding can be anything</a:t>
            </a:r>
          </a:p>
          <a:p>
            <a:pPr lvl="1"/>
            <a:r>
              <a:rPr lang="en-US" dirty="0" smtClean="0"/>
              <a:t>Convention: A </a:t>
            </a:r>
            <a:r>
              <a:rPr lang="en-US" dirty="0"/>
              <a:t>f</a:t>
            </a:r>
            <a:r>
              <a:rPr lang="en-US" dirty="0" smtClean="0"/>
              <a:t>unction call</a:t>
            </a:r>
          </a:p>
          <a:p>
            <a:r>
              <a:rPr lang="en-US" dirty="0" smtClean="0"/>
              <a:t>Limited to GET requests only</a:t>
            </a:r>
          </a:p>
          <a:p>
            <a:endParaRPr lang="en-US" dirty="0"/>
          </a:p>
          <a:p>
            <a:r>
              <a:rPr lang="en-US" sz="2800" dirty="0"/>
              <a:t>Control first few bytes of every </a:t>
            </a:r>
            <a:r>
              <a:rPr lang="en-US" sz="2800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7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JSONP::XSS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19" y="2011679"/>
            <a:ext cx="7772400" cy="4674255"/>
          </a:xfrm>
        </p:spPr>
        <p:txBody>
          <a:bodyPr/>
          <a:lstStyle/>
          <a:p>
            <a:r>
              <a:rPr lang="en-US" dirty="0" smtClean="0"/>
              <a:t>Also called Self-Inflicted XSS</a:t>
            </a:r>
          </a:p>
          <a:p>
            <a:r>
              <a:rPr lang="en-US" dirty="0" smtClean="0"/>
              <a:t> Provider can provide anything</a:t>
            </a:r>
          </a:p>
          <a:p>
            <a:r>
              <a:rPr lang="en-US" dirty="0" smtClean="0"/>
              <a:t>What about??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Ultimate trust on provider.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6664" y="3492689"/>
            <a:ext cx="5029982" cy="175432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HTTP/1.1 200 OK</a:t>
            </a:r>
          </a:p>
          <a:p>
            <a:r>
              <a:rPr lang="en-US" dirty="0" smtClean="0"/>
              <a:t>Server: Apache/2.2</a:t>
            </a:r>
          </a:p>
          <a:p>
            <a:r>
              <a:rPr lang="en-US" dirty="0" smtClean="0"/>
              <a:t> Content-Type: text/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Content-Length: 16</a:t>
            </a:r>
          </a:p>
          <a:p>
            <a:endParaRPr lang="en-US" dirty="0"/>
          </a:p>
          <a:p>
            <a:r>
              <a:rPr lang="en-US" dirty="0" smtClean="0"/>
              <a:t>foo({key: value}); (function(){…evil code…})();</a:t>
            </a:r>
          </a:p>
        </p:txBody>
      </p:sp>
    </p:spTree>
    <p:extLst>
      <p:ext uri="{BB962C8B-B14F-4D97-AF65-F5344CB8AC3E}">
        <p14:creationId xmlns:p14="http://schemas.microsoft.com/office/powerpoint/2010/main" val="42553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JSONP::Content Sniffing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96464" y="1832264"/>
            <a:ext cx="4247535" cy="175432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HTTP/1.1 200 OK</a:t>
            </a:r>
          </a:p>
          <a:p>
            <a:r>
              <a:rPr lang="en-US" dirty="0" smtClean="0"/>
              <a:t>Server: Apache/2.2</a:t>
            </a:r>
          </a:p>
          <a:p>
            <a:r>
              <a:rPr lang="en-US" dirty="0" smtClean="0"/>
              <a:t>Content-Type</a:t>
            </a:r>
            <a:r>
              <a:rPr lang="en-US" dirty="0" smtClean="0"/>
              <a:t>: text/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Content-Length: 100</a:t>
            </a:r>
          </a:p>
          <a:p>
            <a:endParaRPr lang="en-US" dirty="0"/>
          </a:p>
          <a:p>
            <a:r>
              <a:rPr lang="en-US" dirty="0" smtClean="0"/>
              <a:t>&lt;script&gt;…evil </a:t>
            </a:r>
            <a:r>
              <a:rPr lang="en-US" dirty="0" err="1" smtClean="0"/>
              <a:t>javascript</a:t>
            </a:r>
            <a:r>
              <a:rPr lang="en-US" dirty="0" smtClean="0"/>
              <a:t> code…&lt;/script&gt;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2102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JSONP::Content Sniffing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Browsers may ignore Content-Type</a:t>
            </a:r>
          </a:p>
          <a:p>
            <a:pPr lvl="1"/>
            <a:r>
              <a:rPr lang="en-US" dirty="0" smtClean="0"/>
              <a:t>Specific Scenarios</a:t>
            </a:r>
          </a:p>
          <a:p>
            <a:r>
              <a:rPr lang="en-US" dirty="0" smtClean="0"/>
              <a:t>Infer the content based on data</a:t>
            </a:r>
          </a:p>
          <a:p>
            <a:endParaRPr lang="en-US" dirty="0"/>
          </a:p>
          <a:p>
            <a:r>
              <a:rPr lang="en-US" dirty="0" smtClean="0"/>
              <a:t>Use X-Content-Type: </a:t>
            </a:r>
            <a:r>
              <a:rPr lang="en-US" dirty="0" err="1" smtClean="0"/>
              <a:t>nosniff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96464" y="1832264"/>
            <a:ext cx="4247535" cy="175432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HTTP/1.1 200 OK</a:t>
            </a:r>
          </a:p>
          <a:p>
            <a:r>
              <a:rPr lang="en-US" dirty="0" smtClean="0"/>
              <a:t>Server: Apache/2.2</a:t>
            </a:r>
          </a:p>
          <a:p>
            <a:r>
              <a:rPr lang="en-US" b="1" u="sng" dirty="0" smtClean="0"/>
              <a:t>Content-Type</a:t>
            </a:r>
            <a:r>
              <a:rPr lang="en-US" b="1" u="sng" dirty="0" smtClean="0"/>
              <a:t>: text/</a:t>
            </a:r>
            <a:r>
              <a:rPr lang="en-US" b="1" u="sng" dirty="0" err="1" smtClean="0"/>
              <a:t>javascript</a:t>
            </a:r>
            <a:endParaRPr lang="en-US" b="1" u="sng" dirty="0" smtClean="0"/>
          </a:p>
          <a:p>
            <a:r>
              <a:rPr lang="en-US" dirty="0" smtClean="0"/>
              <a:t>Content-Length: 100</a:t>
            </a:r>
          </a:p>
          <a:p>
            <a:endParaRPr lang="en-US" dirty="0"/>
          </a:p>
          <a:p>
            <a:r>
              <a:rPr lang="en-US" dirty="0" smtClean="0"/>
              <a:t>&lt;script&gt;…evil </a:t>
            </a:r>
            <a:r>
              <a:rPr lang="en-US" dirty="0" err="1" smtClean="0"/>
              <a:t>javascript</a:t>
            </a:r>
            <a:r>
              <a:rPr lang="en-US" dirty="0" smtClean="0"/>
              <a:t> code…&lt;/script&gt;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96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JSONP::CSRF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target for CSRF</a:t>
            </a:r>
          </a:p>
          <a:p>
            <a:r>
              <a:rPr lang="en-US" dirty="0" smtClean="0"/>
              <a:t>CSRF Token can be sniffed</a:t>
            </a:r>
          </a:p>
        </p:txBody>
      </p:sp>
      <p:pic>
        <p:nvPicPr>
          <p:cNvPr id="1030" name="Picture 6" descr="Example of exploitation process of JSON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2619374"/>
            <a:ext cx="401955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04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JSONP::Flash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may ignore Content-Type if provided data is a valid flash file</a:t>
            </a:r>
          </a:p>
          <a:p>
            <a:r>
              <a:rPr lang="en-US" dirty="0" smtClean="0"/>
              <a:t>Can bypass X-Content-Type</a:t>
            </a:r>
          </a:p>
          <a:p>
            <a:r>
              <a:rPr lang="en-US" dirty="0" smtClean="0"/>
              <a:t>Can talk to originating domain</a:t>
            </a:r>
          </a:p>
          <a:p>
            <a:endParaRPr lang="en-US" dirty="0"/>
          </a:p>
          <a:p>
            <a:r>
              <a:rPr lang="en-US" dirty="0" smtClean="0"/>
              <a:t>Validate callback name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036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JSONP::</a:t>
            </a:r>
            <a:r>
              <a:rPr lang="en-US" dirty="0" err="1" smtClean="0"/>
              <a:t>Rosseta</a:t>
            </a:r>
            <a:r>
              <a:rPr lang="en-US" dirty="0" smtClean="0"/>
              <a:t> Flash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Developed </a:t>
            </a:r>
            <a:r>
              <a:rPr lang="en-US" dirty="0" smtClean="0"/>
              <a:t>by Michele </a:t>
            </a:r>
            <a:r>
              <a:rPr lang="en-US" dirty="0" err="1"/>
              <a:t>Spagnuoloy</a:t>
            </a:r>
            <a:r>
              <a:rPr lang="en-US" dirty="0"/>
              <a:t> </a:t>
            </a:r>
            <a:r>
              <a:rPr lang="en-US" dirty="0" smtClean="0"/>
              <a:t>from Google</a:t>
            </a:r>
          </a:p>
          <a:p>
            <a:r>
              <a:rPr lang="en-US" dirty="0" smtClean="0"/>
              <a:t>Converts any flash files to valid alphanumeric flash file.</a:t>
            </a:r>
          </a:p>
          <a:p>
            <a:pPr lvl="1"/>
            <a:r>
              <a:rPr lang="en-US" dirty="0" smtClean="0"/>
              <a:t>Evades callback validation</a:t>
            </a:r>
          </a:p>
          <a:p>
            <a:pPr lvl="1"/>
            <a:endParaRPr lang="en-US" dirty="0"/>
          </a:p>
          <a:p>
            <a:r>
              <a:rPr lang="en-US" dirty="0" smtClean="0"/>
              <a:t>Many high profile domain were vulnerable</a:t>
            </a:r>
          </a:p>
          <a:p>
            <a:pPr lvl="1"/>
            <a:r>
              <a:rPr lang="en-US" dirty="0" smtClean="0"/>
              <a:t>accounts.google.com</a:t>
            </a:r>
          </a:p>
          <a:p>
            <a:pPr lvl="1"/>
            <a:r>
              <a:rPr lang="en-US" dirty="0" smtClean="0"/>
              <a:t>maps.google.com</a:t>
            </a:r>
          </a:p>
          <a:p>
            <a:pPr lvl="1"/>
            <a:r>
              <a:rPr lang="en-US" dirty="0" err="1" smtClean="0"/>
              <a:t>Youtube</a:t>
            </a:r>
            <a:endParaRPr lang="en-US" dirty="0" smtClean="0"/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Flickr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More 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://miki.it/blog/2014/7/8/abusing-jsonp-with-rosetta-flash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39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Hard to protect against CSRF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Hard to authenticate users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Mostly attacked in conjunction with Flash</a:t>
            </a:r>
          </a:p>
          <a:p>
            <a:endParaRPr lang="en-US" dirty="0" smtClean="0"/>
          </a:p>
          <a:p>
            <a:r>
              <a:rPr lang="en-US" dirty="0" smtClean="0"/>
              <a:t>Validate callback parameter</a:t>
            </a:r>
          </a:p>
          <a:p>
            <a:r>
              <a:rPr lang="en-US" dirty="0" smtClean="0"/>
              <a:t>Create a sandbox domain for JSONP </a:t>
            </a:r>
            <a:r>
              <a:rPr lang="en-US" dirty="0" err="1" smtClean="0"/>
              <a:t>api</a:t>
            </a:r>
            <a:endParaRPr lang="en-US" dirty="0"/>
          </a:p>
          <a:p>
            <a:r>
              <a:rPr lang="en-US" dirty="0" smtClean="0"/>
              <a:t>An empty </a:t>
            </a:r>
            <a:r>
              <a:rPr lang="en-US" dirty="0" err="1" smtClean="0"/>
              <a:t>javascript</a:t>
            </a:r>
            <a:r>
              <a:rPr lang="en-US" dirty="0" smtClean="0"/>
              <a:t> comment breaks Flash injection</a:t>
            </a:r>
          </a:p>
          <a:p>
            <a:pPr lvl="1"/>
            <a:r>
              <a:rPr lang="en-US" dirty="0" smtClean="0"/>
              <a:t>/**/</a:t>
            </a:r>
          </a:p>
          <a:p>
            <a:r>
              <a:rPr lang="en-US" dirty="0" smtClean="0"/>
              <a:t>Use CORS whenever possible.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35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Malware Analyst</a:t>
            </a:r>
          </a:p>
          <a:p>
            <a:r>
              <a:rPr lang="en-US" dirty="0" smtClean="0">
                <a:hlinkClick r:id="rId2"/>
              </a:rPr>
              <a:t>badboy16a@gmail.com</a:t>
            </a:r>
            <a:endParaRPr lang="en-US" dirty="0" smtClean="0"/>
          </a:p>
          <a:p>
            <a:r>
              <a:rPr lang="en-US" dirty="0" smtClean="0"/>
              <a:t>@_</a:t>
            </a:r>
            <a:r>
              <a:rPr lang="en-US" dirty="0" err="1" smtClean="0"/>
              <a:t>badbot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3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ww.examprofessor.com/images/professor/100dpi/professor-questions-100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72" y="2542622"/>
            <a:ext cx="23812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JSON-with-padding</a:t>
            </a:r>
          </a:p>
          <a:p>
            <a:r>
              <a:rPr lang="en-US" dirty="0" smtClean="0"/>
              <a:t>JSON-P</a:t>
            </a:r>
          </a:p>
          <a:p>
            <a:r>
              <a:rPr lang="en-US" dirty="0" smtClean="0"/>
              <a:t>JSON++</a:t>
            </a:r>
          </a:p>
        </p:txBody>
      </p:sp>
    </p:spTree>
    <p:extLst>
      <p:ext uri="{BB962C8B-B14F-4D97-AF65-F5344CB8AC3E}">
        <p14:creationId xmlns:p14="http://schemas.microsoft.com/office/powerpoint/2010/main" val="5904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Image</a:t>
            </a:r>
          </a:p>
          <a:p>
            <a:pPr lvl="2"/>
            <a:r>
              <a:rPr lang="en-US" dirty="0" smtClean="0"/>
              <a:t>Audio</a:t>
            </a:r>
          </a:p>
          <a:p>
            <a:pPr lvl="2"/>
            <a:r>
              <a:rPr lang="en-US" dirty="0" smtClean="0"/>
              <a:t>Video</a:t>
            </a:r>
          </a:p>
          <a:p>
            <a:pPr lvl="2"/>
            <a:r>
              <a:rPr lang="en-US" dirty="0" smtClean="0"/>
              <a:t>Flash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8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Same-Origin-Policy</a:t>
            </a:r>
          </a:p>
          <a:p>
            <a:r>
              <a:rPr lang="en-US" dirty="0" smtClean="0"/>
              <a:t>Protects against interference from other domains.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Not for JavaScript, Image,…</a:t>
            </a:r>
          </a:p>
          <a:p>
            <a:pPr lvl="1"/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GET only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77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Data-interchange format</a:t>
            </a:r>
          </a:p>
          <a:p>
            <a:pPr lvl="1"/>
            <a:r>
              <a:rPr lang="en-US" dirty="0" smtClean="0"/>
              <a:t>For Human</a:t>
            </a:r>
          </a:p>
          <a:p>
            <a:pPr lvl="1"/>
            <a:r>
              <a:rPr lang="en-US" dirty="0" smtClean="0"/>
              <a:t>For Machine</a:t>
            </a:r>
          </a:p>
          <a:p>
            <a:pPr lvl="1"/>
            <a:endParaRPr lang="en-US" dirty="0"/>
          </a:p>
          <a:p>
            <a:r>
              <a:rPr lang="en-US" sz="2800" u="sng" dirty="0" smtClean="0"/>
              <a:t>Restricted by SOP</a:t>
            </a:r>
            <a:endParaRPr lang="en-US" sz="2800" u="sng" dirty="0"/>
          </a:p>
        </p:txBody>
      </p:sp>
      <p:sp>
        <p:nvSpPr>
          <p:cNvPr id="4" name="Double Brace 3"/>
          <p:cNvSpPr/>
          <p:nvPr/>
        </p:nvSpPr>
        <p:spPr>
          <a:xfrm>
            <a:off x="4257370" y="3278075"/>
            <a:ext cx="4277031" cy="63516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 smtClean="0"/>
              <a:t>{key1 : value, key2: [</a:t>
            </a:r>
            <a:r>
              <a:rPr lang="en-US" dirty="0" err="1" smtClean="0"/>
              <a:t>x,y,z</a:t>
            </a:r>
            <a:r>
              <a:rPr lang="en-US" dirty="0" smtClean="0"/>
              <a:t>], key3 : “String”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SOP workaround for JSON Data</a:t>
            </a:r>
          </a:p>
          <a:p>
            <a:pPr lvl="1"/>
            <a:r>
              <a:rPr lang="en-US" dirty="0" smtClean="0"/>
              <a:t>Browsers not supporting CORS</a:t>
            </a:r>
          </a:p>
          <a:p>
            <a:r>
              <a:rPr lang="en-US" dirty="0" smtClean="0"/>
              <a:t>JSON data wrapped in JavaScript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285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 Domain</a:t>
            </a:r>
          </a:p>
          <a:p>
            <a:pPr lvl="1"/>
            <a:r>
              <a:rPr lang="en-US" dirty="0" smtClean="0"/>
              <a:t>Owner of data</a:t>
            </a:r>
          </a:p>
          <a:p>
            <a:r>
              <a:rPr lang="en-US" dirty="0" smtClean="0"/>
              <a:t>Consumer Domain</a:t>
            </a:r>
          </a:p>
          <a:p>
            <a:pPr lvl="1"/>
            <a:r>
              <a:rPr lang="en-US" dirty="0" smtClean="0"/>
              <a:t>Owner of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9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077" y="2281084"/>
            <a:ext cx="8072284" cy="175432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 </a:t>
            </a:r>
            <a:r>
              <a:rPr lang="en-US" dirty="0" err="1" smtClean="0"/>
              <a:t>src</a:t>
            </a:r>
            <a:r>
              <a:rPr lang="en-US" dirty="0" smtClean="0"/>
              <a:t>=http://api.example.com/jsonp?callback=foo /&gt;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/>
              <a:t>	</a:t>
            </a:r>
            <a:r>
              <a:rPr lang="en-US" dirty="0" smtClean="0"/>
              <a:t>function foo(data){</a:t>
            </a:r>
          </a:p>
          <a:p>
            <a:r>
              <a:rPr lang="en-US" dirty="0"/>
              <a:t>	</a:t>
            </a:r>
            <a:r>
              <a:rPr lang="en-US" dirty="0" smtClean="0"/>
              <a:t>	Console.log(“value=“+</a:t>
            </a:r>
            <a:r>
              <a:rPr lang="en-US" dirty="0" err="1" smtClean="0"/>
              <a:t>data.key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2095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150</TotalTime>
  <Words>526</Words>
  <Application>Microsoft Office PowerPoint</Application>
  <PresentationFormat>On-screen Show (4:3)</PresentationFormat>
  <Paragraphs>191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Wingdings</vt:lpstr>
      <vt:lpstr>Banded</vt:lpstr>
      <vt:lpstr>JSONP</vt:lpstr>
      <vt:lpstr>@me</vt:lpstr>
      <vt:lpstr>JSONp?</vt:lpstr>
      <vt:lpstr>Web Page</vt:lpstr>
      <vt:lpstr>SoP</vt:lpstr>
      <vt:lpstr>JSON</vt:lpstr>
      <vt:lpstr>JSONP</vt:lpstr>
      <vt:lpstr>JSONP</vt:lpstr>
      <vt:lpstr>JSONP</vt:lpstr>
      <vt:lpstr>JSONP</vt:lpstr>
      <vt:lpstr>Dynamic(ajax) JSONP</vt:lpstr>
      <vt:lpstr>JSONP</vt:lpstr>
      <vt:lpstr>JSONP::XSS</vt:lpstr>
      <vt:lpstr>JSONP::Content Sniffing </vt:lpstr>
      <vt:lpstr>JSONP::Content Sniffing </vt:lpstr>
      <vt:lpstr>JSONP::CSRF</vt:lpstr>
      <vt:lpstr>JSONP::Flash Injection</vt:lpstr>
      <vt:lpstr>JSONP::Rosseta Flash Exploit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JSONP</dc:title>
  <dc:creator>Sunil</dc:creator>
  <cp:lastModifiedBy>Sunil</cp:lastModifiedBy>
  <cp:revision>118</cp:revision>
  <dcterms:created xsi:type="dcterms:W3CDTF">2015-02-25T13:47:11Z</dcterms:created>
  <dcterms:modified xsi:type="dcterms:W3CDTF">2015-02-26T14:40:09Z</dcterms:modified>
</cp:coreProperties>
</file>